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33" r:id="rId2"/>
    <p:sldId id="428" r:id="rId3"/>
    <p:sldId id="335" r:id="rId4"/>
    <p:sldId id="426" r:id="rId5"/>
    <p:sldId id="434"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F7A50-CE26-466E-AE53-7A3F03DB0B61}" type="datetimeFigureOut">
              <a:rPr lang="en-GB" smtClean="0"/>
              <a:t>29/11/2018</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ADC96-9635-411C-BDB0-26F601399F00}" type="slidenum">
              <a:rPr lang="en-GB" smtClean="0"/>
              <a:t>‹nr.›</a:t>
            </a:fld>
            <a:endParaRPr lang="en-GB"/>
          </a:p>
        </p:txBody>
      </p:sp>
    </p:spTree>
    <p:extLst>
      <p:ext uri="{BB962C8B-B14F-4D97-AF65-F5344CB8AC3E}">
        <p14:creationId xmlns:p14="http://schemas.microsoft.com/office/powerpoint/2010/main" val="217293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Many migratory fish species are </a:t>
            </a:r>
            <a:r>
              <a:rPr lang="en-US" sz="1200" b="0" i="0" kern="1200" dirty="0" err="1">
                <a:solidFill>
                  <a:schemeClr val="tx1"/>
                </a:solidFill>
                <a:effectLst/>
                <a:latin typeface="+mn-lt"/>
                <a:ea typeface="+mn-ea"/>
                <a:cs typeface="+mn-cs"/>
              </a:rPr>
              <a:t>severly</a:t>
            </a:r>
            <a:r>
              <a:rPr lang="en-US" sz="1200" b="0" i="0" kern="1200" dirty="0">
                <a:solidFill>
                  <a:schemeClr val="tx1"/>
                </a:solidFill>
                <a:effectLst/>
                <a:latin typeface="+mn-lt"/>
                <a:ea typeface="+mn-ea"/>
                <a:cs typeface="+mn-cs"/>
              </a:rPr>
              <a:t> threatened. The main causes are man-made obstacles like dams, weirs and sluices, which disrupt the natural flow of rivers and prevent fish migration. Many fish need to migrate to reproduce, feed and complete their life cycles. Migratory fish make up a crucial link in the food chain and plays an important role in healthy and productive river systems. Furthermore they provide an important food supply and livelihood for millions of people around the world</a:t>
            </a:r>
            <a:endParaRPr lang="nl-NL" dirty="0"/>
          </a:p>
        </p:txBody>
      </p:sp>
      <p:sp>
        <p:nvSpPr>
          <p:cNvPr id="4" name="Tijdelijke aanduiding voor dianummer 3"/>
          <p:cNvSpPr>
            <a:spLocks noGrp="1"/>
          </p:cNvSpPr>
          <p:nvPr>
            <p:ph type="sldNum" sz="quarter" idx="10"/>
          </p:nvPr>
        </p:nvSpPr>
        <p:spPr/>
        <p:txBody>
          <a:bodyPr/>
          <a:lstStyle/>
          <a:p>
            <a:fld id="{D36C2D3B-A8E9-0F4C-9948-DCF6AF57E33A}" type="slidenum">
              <a:rPr lang="fr-FR" smtClean="0"/>
              <a:t>3</a:t>
            </a:fld>
            <a:endParaRPr lang="fr-FR"/>
          </a:p>
        </p:txBody>
      </p:sp>
    </p:spTree>
    <p:extLst>
      <p:ext uri="{BB962C8B-B14F-4D97-AF65-F5344CB8AC3E}">
        <p14:creationId xmlns:p14="http://schemas.microsoft.com/office/powerpoint/2010/main" val="16279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35A63-F6BC-497C-AEDD-19027C21E1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4E594C30-30B1-41BE-91F2-D2D05DA86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BC5FBF1B-02A2-4C21-B0AA-4B2D9F6CA943}"/>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99F0D903-DF88-440B-8140-99C9EE2526F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ECBE26E-0D84-4F7E-B56D-21A75832E803}"/>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199286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DED32-457B-42D6-A609-8668686EDB07}"/>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759B4C50-7505-4A98-818C-2C044AF76F5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215116D-7B00-4BC3-998D-FBED948D1E3F}"/>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62DB0791-E8EC-4BF9-A5F5-6C18F0A86D5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AEAD4FA-4C7D-49E9-AD8E-8D35AD44759F}"/>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47786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077FF15-3AEA-422C-AF56-2AEDB8E5E7B3}"/>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A0177E2D-D04D-4349-9C4C-A778E6A33D6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88352E3-B594-41E4-A49D-2CE3C465C190}"/>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D0E40A57-287C-4AA1-A2FA-85B5EA14D46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5A2AFF6-81BF-4E81-BE42-D15B85E00230}"/>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4761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792DB-7F1C-4658-8FDC-F4B0B0F3EA64}"/>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1AF5D3FE-4F72-47F7-A417-363DDA65461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DD30957-C8CD-410A-A2FE-9EFCDF8D80BD}"/>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7436209F-E808-4B65-8AE5-D5C25E493B1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284D36E-B88A-4D39-8CF5-60D26BEE6A77}"/>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56122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D4A1B-9C86-44FD-A591-8FEC33F3449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CA02AC1-7D40-49A9-98AB-C861AC1F1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DDCB1F6-1C58-4FFB-84D8-90C016139233}"/>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25B60C58-9D13-42FC-9B5C-7449DEE6171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EC2FF4C-F2FC-452E-8F4D-026241B76697}"/>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416196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A5842-4A18-4C2D-B4F6-C3902EC74606}"/>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C55E898-B03A-48F5-8CF3-BA3E361C511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AEF724B8-6D4A-4839-B364-399868ADDF2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42F642D3-A540-4B6F-ABE8-98B08989AC16}"/>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6" name="Tijdelijke aanduiding voor voettekst 5">
            <a:extLst>
              <a:ext uri="{FF2B5EF4-FFF2-40B4-BE49-F238E27FC236}">
                <a16:creationId xmlns:a16="http://schemas.microsoft.com/office/drawing/2014/main" id="{B218F3FE-0836-4469-8202-F83D70DBE734}"/>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F57E164F-878F-4E3C-BAE0-07D302C335FA}"/>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75553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141EF-52AC-4EA6-B733-E0E113634678}"/>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339FF49B-C211-4425-9505-93ECA0713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15E86A8-6F0D-4FC5-BF30-C661BADF903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2F05B359-0D40-447D-8A2D-4F733EB32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8663906-56B5-42FF-A0F1-CF7EF8BEC70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B484FE03-0971-40BA-9363-0A51E0757FCF}"/>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8" name="Tijdelijke aanduiding voor voettekst 7">
            <a:extLst>
              <a:ext uri="{FF2B5EF4-FFF2-40B4-BE49-F238E27FC236}">
                <a16:creationId xmlns:a16="http://schemas.microsoft.com/office/drawing/2014/main" id="{034DE1F3-D576-4687-B2C8-5135AF1618B2}"/>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C61F1C37-E224-4A58-8036-FA125890A7B7}"/>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10307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EDDEE-DBAF-4B84-99A5-348A3F31DBE9}"/>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A33DD344-A5CF-402D-A5B3-928851F63C9E}"/>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4" name="Tijdelijke aanduiding voor voettekst 3">
            <a:extLst>
              <a:ext uri="{FF2B5EF4-FFF2-40B4-BE49-F238E27FC236}">
                <a16:creationId xmlns:a16="http://schemas.microsoft.com/office/drawing/2014/main" id="{C6038D13-6FCE-4CE8-B4B7-DD8F66305D6B}"/>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644B2021-E7AC-4832-9AA6-FCC8DB9A7ABB}"/>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90060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6F364A-76C9-4F07-9964-9790B6B3C0D5}"/>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3" name="Tijdelijke aanduiding voor voettekst 2">
            <a:extLst>
              <a:ext uri="{FF2B5EF4-FFF2-40B4-BE49-F238E27FC236}">
                <a16:creationId xmlns:a16="http://schemas.microsoft.com/office/drawing/2014/main" id="{6D826196-5904-4E55-8D1D-7989524AE1E2}"/>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564E2ABA-94A9-47C9-A01B-A87B018315ED}"/>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341474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1CF3D-5054-4EA3-B5B3-D99A7F42AA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9567C25A-66FE-401A-81D6-B9D849D51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ED97F3C6-6EE0-48D6-9475-48145D7D5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7E62A93-803E-48D4-A493-DF6F7BBDEC5F}"/>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6" name="Tijdelijke aanduiding voor voettekst 5">
            <a:extLst>
              <a:ext uri="{FF2B5EF4-FFF2-40B4-BE49-F238E27FC236}">
                <a16:creationId xmlns:a16="http://schemas.microsoft.com/office/drawing/2014/main" id="{234F62F6-4406-4001-9B0A-9192A648D95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18DFB51-DF7D-4DFB-B68E-4CCE7EDB4935}"/>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191797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807F7-65A6-4FE8-B2FA-89999801F3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50B7B03C-13E2-41AC-ABEA-5A2509DE0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0D45F2CD-6C5C-4B7F-8386-1819FBF62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562083F-9779-473D-9757-BC055B3FFBCF}"/>
              </a:ext>
            </a:extLst>
          </p:cNvPr>
          <p:cNvSpPr>
            <a:spLocks noGrp="1"/>
          </p:cNvSpPr>
          <p:nvPr>
            <p:ph type="dt" sz="half" idx="10"/>
          </p:nvPr>
        </p:nvSpPr>
        <p:spPr/>
        <p:txBody>
          <a:bodyPr/>
          <a:lstStyle/>
          <a:p>
            <a:fld id="{DD0A5B48-A4F3-4A54-80EF-708B3636FE67}" type="datetimeFigureOut">
              <a:rPr lang="en-GB" smtClean="0"/>
              <a:t>29/11/2018</a:t>
            </a:fld>
            <a:endParaRPr lang="en-GB"/>
          </a:p>
        </p:txBody>
      </p:sp>
      <p:sp>
        <p:nvSpPr>
          <p:cNvPr id="6" name="Tijdelijke aanduiding voor voettekst 5">
            <a:extLst>
              <a:ext uri="{FF2B5EF4-FFF2-40B4-BE49-F238E27FC236}">
                <a16:creationId xmlns:a16="http://schemas.microsoft.com/office/drawing/2014/main" id="{8D9C8A34-26F3-4D27-88BF-A3BA131B185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5CD9C861-B8A2-4C2A-822D-900AE758E656}"/>
              </a:ext>
            </a:extLst>
          </p:cNvPr>
          <p:cNvSpPr>
            <a:spLocks noGrp="1"/>
          </p:cNvSpPr>
          <p:nvPr>
            <p:ph type="sldNum" sz="quarter" idx="12"/>
          </p:nvPr>
        </p:nvSpPr>
        <p:spPr/>
        <p:txBody>
          <a:bodyPr/>
          <a:lstStyle/>
          <a:p>
            <a:fld id="{FACBB489-41B6-4AE8-B794-A48CE4B3AE9A}" type="slidenum">
              <a:rPr lang="en-GB" smtClean="0"/>
              <a:t>‹nr.›</a:t>
            </a:fld>
            <a:endParaRPr lang="en-GB"/>
          </a:p>
        </p:txBody>
      </p:sp>
    </p:spTree>
    <p:extLst>
      <p:ext uri="{BB962C8B-B14F-4D97-AF65-F5344CB8AC3E}">
        <p14:creationId xmlns:p14="http://schemas.microsoft.com/office/powerpoint/2010/main" val="295712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D67D64C-1815-4338-9E9B-FFB8496CF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06BD3EEA-61DE-42F2-B7EC-6B46BFEEE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F1064002-B1C7-4EBE-9FAD-029E5952F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A5B48-A4F3-4A54-80EF-708B3636FE67}" type="datetimeFigureOut">
              <a:rPr lang="en-GB" smtClean="0"/>
              <a:t>29/11/2018</a:t>
            </a:fld>
            <a:endParaRPr lang="en-GB"/>
          </a:p>
        </p:txBody>
      </p:sp>
      <p:sp>
        <p:nvSpPr>
          <p:cNvPr id="5" name="Tijdelijke aanduiding voor voettekst 4">
            <a:extLst>
              <a:ext uri="{FF2B5EF4-FFF2-40B4-BE49-F238E27FC236}">
                <a16:creationId xmlns:a16="http://schemas.microsoft.com/office/drawing/2014/main" id="{54CAF863-0633-4842-890C-BBC3C88A4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D15983A5-ABDA-446F-A51C-5D66E7F6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BB489-41B6-4AE8-B794-A48CE4B3AE9A}" type="slidenum">
              <a:rPr lang="en-GB" smtClean="0"/>
              <a:t>‹nr.›</a:t>
            </a:fld>
            <a:endParaRPr lang="en-GB"/>
          </a:p>
        </p:txBody>
      </p:sp>
    </p:spTree>
    <p:extLst>
      <p:ext uri="{BB962C8B-B14F-4D97-AF65-F5344CB8AC3E}">
        <p14:creationId xmlns:p14="http://schemas.microsoft.com/office/powerpoint/2010/main" val="266530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A7390D7-3AC0-46E4-A7C8-4E630C290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682882"/>
            <a:ext cx="7639050" cy="8540882"/>
          </a:xfrm>
          <a:prstGeom prst="rect">
            <a:avLst/>
          </a:prstGeom>
        </p:spPr>
      </p:pic>
      <p:sp>
        <p:nvSpPr>
          <p:cNvPr id="6" name="Rechthoek 5">
            <a:extLst>
              <a:ext uri="{FF2B5EF4-FFF2-40B4-BE49-F238E27FC236}">
                <a16:creationId xmlns:a16="http://schemas.microsoft.com/office/drawing/2014/main" id="{3D43C1D7-29E5-4A45-924D-B95F2D3CC4F4}"/>
              </a:ext>
            </a:extLst>
          </p:cNvPr>
          <p:cNvSpPr/>
          <p:nvPr/>
        </p:nvSpPr>
        <p:spPr>
          <a:xfrm>
            <a:off x="1000125" y="1040131"/>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hoek 6">
            <a:extLst>
              <a:ext uri="{FF2B5EF4-FFF2-40B4-BE49-F238E27FC236}">
                <a16:creationId xmlns:a16="http://schemas.microsoft.com/office/drawing/2014/main" id="{13C0DA4C-2A5E-407D-B4C7-15591251A8EA}"/>
              </a:ext>
            </a:extLst>
          </p:cNvPr>
          <p:cNvSpPr/>
          <p:nvPr/>
        </p:nvSpPr>
        <p:spPr>
          <a:xfrm>
            <a:off x="485775" y="0"/>
            <a:ext cx="2305050" cy="4752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44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EB30C98-08FF-490A-8E87-9A046D361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4" y="1071561"/>
            <a:ext cx="7072313" cy="4714875"/>
          </a:xfrm>
          <a:prstGeom prst="rect">
            <a:avLst/>
          </a:prstGeom>
        </p:spPr>
      </p:pic>
      <p:pic>
        <p:nvPicPr>
          <p:cNvPr id="5" name="Tijdelijke aanduiding voor inhoud 4">
            <a:extLst>
              <a:ext uri="{FF2B5EF4-FFF2-40B4-BE49-F238E27FC236}">
                <a16:creationId xmlns:a16="http://schemas.microsoft.com/office/drawing/2014/main" id="{23489A68-22AF-4058-BB7A-3C98A5274E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71562"/>
            <a:ext cx="7143751" cy="4714876"/>
          </a:xfrm>
        </p:spPr>
      </p:pic>
    </p:spTree>
    <p:extLst>
      <p:ext uri="{BB962C8B-B14F-4D97-AF65-F5344CB8AC3E}">
        <p14:creationId xmlns:p14="http://schemas.microsoft.com/office/powerpoint/2010/main" val="357692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0" descr="foundation_logo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3318444" cy="987559"/>
          </a:xfrm>
          <a:prstGeom prst="rect">
            <a:avLst/>
          </a:prstGeom>
        </p:spPr>
      </p:pic>
      <p:pic>
        <p:nvPicPr>
          <p:cNvPr id="6" name="Picture 1">
            <a:extLst>
              <a:ext uri="{FF2B5EF4-FFF2-40B4-BE49-F238E27FC236}">
                <a16:creationId xmlns:a16="http://schemas.microsoft.com/office/drawing/2014/main" id="{AF0B6B84-136C-4C50-B206-59B0B686C6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390" y="1112906"/>
            <a:ext cx="7368085" cy="4975088"/>
          </a:xfrm>
          <a:prstGeom prst="rect">
            <a:avLst/>
          </a:prstGeom>
          <a:noFill/>
          <a:ln>
            <a:noFill/>
          </a:ln>
        </p:spPr>
      </p:pic>
      <p:sp>
        <p:nvSpPr>
          <p:cNvPr id="3" name="Tekstvak 2">
            <a:extLst>
              <a:ext uri="{FF2B5EF4-FFF2-40B4-BE49-F238E27FC236}">
                <a16:creationId xmlns:a16="http://schemas.microsoft.com/office/drawing/2014/main" id="{55AC7410-C3F5-4B8E-BC4C-56C8D08D9CF0}"/>
              </a:ext>
            </a:extLst>
          </p:cNvPr>
          <p:cNvSpPr txBox="1"/>
          <p:nvPr/>
        </p:nvSpPr>
        <p:spPr>
          <a:xfrm rot="10800000" flipV="1">
            <a:off x="3928027" y="6492875"/>
            <a:ext cx="11300791" cy="261610"/>
          </a:xfrm>
          <a:prstGeom prst="rect">
            <a:avLst/>
          </a:prstGeom>
          <a:noFill/>
        </p:spPr>
        <p:txBody>
          <a:bodyPr wrap="square" rtlCol="0">
            <a:spAutoFit/>
          </a:bodyPr>
          <a:lstStyle/>
          <a:p>
            <a:r>
              <a:rPr lang="nl-NL" sz="1100" dirty="0"/>
              <a:t>WWF/ZSL, </a:t>
            </a:r>
            <a:r>
              <a:rPr lang="nl-NL" sz="1100" dirty="0" err="1"/>
              <a:t>still</a:t>
            </a:r>
            <a:r>
              <a:rPr lang="nl-NL" sz="1100" dirty="0"/>
              <a:t> </a:t>
            </a:r>
            <a:r>
              <a:rPr lang="nl-NL" sz="1100" dirty="0" err="1"/>
              <a:t>unpublished</a:t>
            </a:r>
            <a:r>
              <a:rPr lang="nl-NL" sz="1100" dirty="0"/>
              <a:t>, </a:t>
            </a:r>
            <a:r>
              <a:rPr lang="nl-NL" sz="1100" dirty="0" err="1"/>
              <a:t>based</a:t>
            </a:r>
            <a:r>
              <a:rPr lang="nl-NL" sz="1100" dirty="0"/>
              <a:t> on 981 </a:t>
            </a:r>
            <a:r>
              <a:rPr lang="nl-NL" sz="1100" dirty="0" err="1"/>
              <a:t>populations</a:t>
            </a:r>
            <a:r>
              <a:rPr lang="nl-NL" sz="1100" dirty="0"/>
              <a:t> of 180 species, </a:t>
            </a:r>
            <a:r>
              <a:rPr lang="nl-NL" sz="1100" dirty="0" err="1"/>
              <a:t>potamodromous</a:t>
            </a:r>
            <a:r>
              <a:rPr lang="nl-NL" sz="1100" dirty="0"/>
              <a:t>, </a:t>
            </a:r>
            <a:r>
              <a:rPr lang="nl-NL" sz="1100" dirty="0" err="1"/>
              <a:t>anadromous</a:t>
            </a:r>
            <a:r>
              <a:rPr lang="nl-NL" sz="1100" dirty="0"/>
              <a:t>, </a:t>
            </a:r>
            <a:r>
              <a:rPr lang="nl-NL" sz="1100" dirty="0" err="1"/>
              <a:t>catadromous</a:t>
            </a:r>
            <a:r>
              <a:rPr lang="nl-NL" sz="1100" dirty="0"/>
              <a:t> or </a:t>
            </a:r>
            <a:r>
              <a:rPr lang="nl-NL" sz="1100" dirty="0" err="1"/>
              <a:t>amphidromous</a:t>
            </a:r>
            <a:endParaRPr lang="en-GB" sz="1100" dirty="0"/>
          </a:p>
        </p:txBody>
      </p:sp>
      <p:sp>
        <p:nvSpPr>
          <p:cNvPr id="5" name="Titel 4">
            <a:extLst>
              <a:ext uri="{FF2B5EF4-FFF2-40B4-BE49-F238E27FC236}">
                <a16:creationId xmlns:a16="http://schemas.microsoft.com/office/drawing/2014/main" id="{8FE9A544-7876-4AA3-BA85-34228A824A2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90799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56A86-D7C3-408F-B5FD-A1C94513A6DC}"/>
              </a:ext>
            </a:extLst>
          </p:cNvPr>
          <p:cNvSpPr>
            <a:spLocks noGrp="1"/>
          </p:cNvSpPr>
          <p:nvPr>
            <p:ph type="title"/>
          </p:nvPr>
        </p:nvSpPr>
        <p:spPr/>
        <p:txBody>
          <a:bodyPr/>
          <a:lstStyle/>
          <a:p>
            <a:endParaRPr lang="en-GB"/>
          </a:p>
        </p:txBody>
      </p:sp>
      <p:pic>
        <p:nvPicPr>
          <p:cNvPr id="5" name="Tijdelijke aanduiding voor inhoud 4">
            <a:extLst>
              <a:ext uri="{FF2B5EF4-FFF2-40B4-BE49-F238E27FC236}">
                <a16:creationId xmlns:a16="http://schemas.microsoft.com/office/drawing/2014/main" id="{7BC1A45B-4FE2-4860-848F-9D6105516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3464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BD7F9DA-6253-4379-80CC-608D737272A7}"/>
              </a:ext>
            </a:extLst>
          </p:cNvPr>
          <p:cNvSpPr>
            <a:spLocks noGrp="1"/>
          </p:cNvSpPr>
          <p:nvPr>
            <p:ph idx="1"/>
          </p:nvPr>
        </p:nvSpPr>
        <p:spPr>
          <a:xfrm>
            <a:off x="-1219200" y="2654300"/>
            <a:ext cx="10515600" cy="4351338"/>
          </a:xfrm>
        </p:spPr>
        <p:txBody>
          <a:bodyPr/>
          <a:lstStyle/>
          <a:p>
            <a:pPr marL="0" indent="0" algn="ctr">
              <a:buNone/>
            </a:pPr>
            <a:r>
              <a:rPr lang="nl-NL" dirty="0" err="1"/>
              <a:t>Flyways</a:t>
            </a:r>
            <a:r>
              <a:rPr lang="nl-NL" dirty="0"/>
              <a:t> + </a:t>
            </a:r>
            <a:r>
              <a:rPr lang="nl-NL" dirty="0" err="1"/>
              <a:t>Swimways</a:t>
            </a:r>
            <a:r>
              <a:rPr lang="nl-NL" dirty="0"/>
              <a:t> + </a:t>
            </a:r>
            <a:r>
              <a:rPr lang="nl-NL" dirty="0" err="1"/>
              <a:t>Pathways</a:t>
            </a:r>
            <a:r>
              <a:rPr lang="nl-NL" dirty="0"/>
              <a:t> + Habitats</a:t>
            </a:r>
          </a:p>
          <a:p>
            <a:pPr marL="0" indent="0" algn="ctr">
              <a:buNone/>
            </a:pPr>
            <a:r>
              <a:rPr lang="nl-NL" dirty="0" err="1"/>
              <a:t>Climate</a:t>
            </a:r>
            <a:r>
              <a:rPr lang="nl-NL" dirty="0"/>
              <a:t> Change</a:t>
            </a:r>
          </a:p>
          <a:p>
            <a:pPr marL="0" indent="0" algn="ctr">
              <a:buNone/>
            </a:pPr>
            <a:endParaRPr lang="nl-NL" dirty="0"/>
          </a:p>
          <a:p>
            <a:pPr algn="ctr"/>
            <a:endParaRPr lang="nl-NL" dirty="0"/>
          </a:p>
          <a:p>
            <a:pPr algn="ctr"/>
            <a:endParaRPr lang="en-GB" dirty="0"/>
          </a:p>
        </p:txBody>
      </p:sp>
      <p:sp>
        <p:nvSpPr>
          <p:cNvPr id="4" name="Tekstvak 3">
            <a:extLst>
              <a:ext uri="{FF2B5EF4-FFF2-40B4-BE49-F238E27FC236}">
                <a16:creationId xmlns:a16="http://schemas.microsoft.com/office/drawing/2014/main" id="{AD2E1EC7-B017-4362-B237-1120C06B167D}"/>
              </a:ext>
            </a:extLst>
          </p:cNvPr>
          <p:cNvSpPr txBox="1"/>
          <p:nvPr/>
        </p:nvSpPr>
        <p:spPr>
          <a:xfrm flipH="1">
            <a:off x="8027668" y="2782669"/>
            <a:ext cx="2802256" cy="646331"/>
          </a:xfrm>
          <a:prstGeom prst="rect">
            <a:avLst/>
          </a:prstGeom>
          <a:noFill/>
        </p:spPr>
        <p:txBody>
          <a:bodyPr wrap="square" rtlCol="0">
            <a:spAutoFit/>
          </a:bodyPr>
          <a:lstStyle/>
          <a:p>
            <a:r>
              <a:rPr lang="nl-NL" sz="3600" dirty="0"/>
              <a:t>=      …….   ?</a:t>
            </a:r>
            <a:endParaRPr lang="en-GB" sz="3600" dirty="0"/>
          </a:p>
        </p:txBody>
      </p:sp>
      <p:cxnSp>
        <p:nvCxnSpPr>
          <p:cNvPr id="6" name="Rechte verbindingslijn 5">
            <a:extLst>
              <a:ext uri="{FF2B5EF4-FFF2-40B4-BE49-F238E27FC236}">
                <a16:creationId xmlns:a16="http://schemas.microsoft.com/office/drawing/2014/main" id="{AD9EAF32-6A09-412E-A91F-C1C15162D47D}"/>
              </a:ext>
            </a:extLst>
          </p:cNvPr>
          <p:cNvCxnSpPr/>
          <p:nvPr/>
        </p:nvCxnSpPr>
        <p:spPr>
          <a:xfrm>
            <a:off x="933450" y="3143250"/>
            <a:ext cx="6143625"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7878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918C75C-4DAE-410B-A35E-0F0AC3F92D27}"/>
              </a:ext>
            </a:extLst>
          </p:cNvPr>
          <p:cNvPicPr>
            <a:picLocks noChangeAspect="1"/>
          </p:cNvPicPr>
          <p:nvPr/>
        </p:nvPicPr>
        <p:blipFill>
          <a:blip r:embed="rId2"/>
          <a:stretch>
            <a:fillRect/>
          </a:stretch>
        </p:blipFill>
        <p:spPr>
          <a:xfrm>
            <a:off x="2439483" y="0"/>
            <a:ext cx="7313033" cy="6858000"/>
          </a:xfrm>
          <a:prstGeom prst="rect">
            <a:avLst/>
          </a:prstGeom>
        </p:spPr>
      </p:pic>
    </p:spTree>
    <p:extLst>
      <p:ext uri="{BB962C8B-B14F-4D97-AF65-F5344CB8AC3E}">
        <p14:creationId xmlns:p14="http://schemas.microsoft.com/office/powerpoint/2010/main" val="8637087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43</Words>
  <Application>Microsoft Office PowerPoint</Application>
  <PresentationFormat>Breedbeeld</PresentationFormat>
  <Paragraphs>7</Paragraphs>
  <Slides>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Arjan Berkhuysen</dc:creator>
  <cp:lastModifiedBy>Michiel Firet</cp:lastModifiedBy>
  <cp:revision>20</cp:revision>
  <dcterms:created xsi:type="dcterms:W3CDTF">2018-10-18T06:28:20Z</dcterms:created>
  <dcterms:modified xsi:type="dcterms:W3CDTF">2018-11-29T10:06:05Z</dcterms:modified>
</cp:coreProperties>
</file>