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9" r:id="rId4"/>
    <p:sldId id="278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38ECF-D44C-4454-ADD6-28FBE06D5D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032" y="2329220"/>
            <a:ext cx="9143999" cy="1388705"/>
          </a:xfrm>
        </p:spPr>
        <p:txBody>
          <a:bodyPr lIns="0" tIns="0" rIns="0" bIns="0" anchor="t" anchorCtr="0">
            <a:noAutofit/>
          </a:bodyPr>
          <a:lstStyle>
            <a:lvl1pPr algn="l">
              <a:defRPr sz="52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500DE37-DFD3-4D7D-A813-74D7C882F7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2658" y="3834607"/>
            <a:ext cx="9144000" cy="365126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50872D2-CDCD-4F07-8A6D-69FCBE4C4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053FD72-7E35-4907-8177-734CB2229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7272CCC-0B9E-4838-AA51-4BBCA67A0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C5C8525C-6890-4B09-A74D-39B3B85535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5" y="4397376"/>
            <a:ext cx="2251075" cy="20774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Naam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72F1A4E-5793-41A0-B92B-45DC264FA1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88256" y="4394202"/>
            <a:ext cx="2251075" cy="207749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 marL="457200" indent="0" algn="l">
              <a:buNone/>
              <a:defRPr/>
            </a:lvl2pPr>
            <a:lvl3pPr marL="914400" indent="0" algn="l">
              <a:buNone/>
              <a:defRPr/>
            </a:lvl3pPr>
            <a:lvl4pPr marL="1371600" indent="0" algn="l">
              <a:buNone/>
              <a:defRPr/>
            </a:lvl4pPr>
            <a:lvl5pPr marL="1828800" indent="0" algn="l">
              <a:buNone/>
              <a:defRPr/>
            </a:lvl5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2037955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7723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Quot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805" y="2477886"/>
            <a:ext cx="10515600" cy="951114"/>
          </a:xfrm>
        </p:spPr>
        <p:txBody>
          <a:bodyPr>
            <a:normAutofit/>
          </a:bodyPr>
          <a:lstStyle>
            <a:lvl1pPr>
              <a:defRPr sz="2200" b="1" i="1">
                <a:latin typeface="+mn-lt"/>
              </a:defRPr>
            </a:lvl1pPr>
          </a:lstStyle>
          <a:p>
            <a:r>
              <a:rPr lang="nl-NL" dirty="0"/>
              <a:t>Klik om een quote in te voegen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92185" y="3505200"/>
            <a:ext cx="10515600" cy="573088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- Naam en achternaam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10" name="Afbeelding 9" descr="Afbeelding met teken&#10;&#10;Beschrijving is gegenereerd met hoge betrouwbaarheid">
            <a:extLst>
              <a:ext uri="{FF2B5EF4-FFF2-40B4-BE49-F238E27FC236}">
                <a16:creationId xmlns:a16="http://schemas.microsoft.com/office/drawing/2014/main" id="{D79DC898-650B-41DF-B6B6-528B4C0ED3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387" y="457666"/>
            <a:ext cx="2392013" cy="515493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41112E7-CBA0-4293-B190-04FC30E38D1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22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ekst en f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CAACD-FA94-4F87-B91F-DE213B97C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1173955"/>
            <a:ext cx="7920000" cy="573088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D4DA882-B92F-4DC5-868C-AE127302D8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2185" y="1813320"/>
            <a:ext cx="79200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758C4F5-93AD-464C-A948-8609515CAE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A6A817B-FBE5-4F54-8F4E-A84D685DB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01393BB-6E30-4B24-A8AD-0932713FA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8">
            <a:extLst>
              <a:ext uri="{FF2B5EF4-FFF2-40B4-BE49-F238E27FC236}">
                <a16:creationId xmlns:a16="http://schemas.microsoft.com/office/drawing/2014/main" id="{C2EEE2B4-64E2-4BF9-BED5-8D2FBC21AF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324000" y="1440000"/>
            <a:ext cx="2412001" cy="4320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666004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Foto"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0790AC9-436E-438D-960D-1E9DF95D1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96A738A-F523-4CFA-81AB-C41BA3458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571E6FA-B3A2-46C2-A41A-170382682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E9A16E6-0BAF-4BD7-A4B0-5C6F7794F6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685" y="447674"/>
            <a:ext cx="2409598" cy="518601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2703864B-DA91-4C7E-8C0D-18792EAD91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0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Laatste 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54F1F0-49A7-4FB3-AA3F-D461405BF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D3344F1-0E13-4C2B-86C2-F764158F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D7654-A8DD-48D7-AAE1-740C39B14C31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2C8FA9-174E-43A8-BDE4-6728DFBF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1A157F2-4853-4611-A2BF-07743BC9E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171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398593AB-0E1C-4DFD-840D-4E1AE207475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48" y="1502991"/>
            <a:ext cx="1360478" cy="137648"/>
          </a:xfrm>
          <a:prstGeom prst="rect">
            <a:avLst/>
          </a:prstGeom>
        </p:spPr>
      </p:pic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CB996C7-595F-45AE-A574-55F06478A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185" y="1173955"/>
            <a:ext cx="10515600" cy="57308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202EA2A-04D9-4075-B8FB-74DA2FAC3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185" y="1813320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94643D-151F-4C46-A11E-89B0CFEE52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D7654-A8DD-48D7-AAE1-740C39B14C31}" type="datetimeFigureOut">
              <a:rPr lang="nl-NL" smtClean="0"/>
              <a:t>25-11-2019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647342-9F03-4ED6-84A8-9E07173C8C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4464B57-FB49-4791-8B2F-38AAEC35BA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90539-1FFD-4E1A-8447-2B1247AD4F0B}" type="slidenum">
              <a:rPr lang="nl-NL" smtClean="0"/>
              <a:t>‹nr.›</a:t>
            </a:fld>
            <a:endParaRPr lang="nl-NL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95FFEDAE-27D0-4534-BFF8-5CE8377BD3E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95606" y="449450"/>
            <a:ext cx="2415751" cy="520389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C60CCD19-BACC-4DFF-88AE-F110016B6F4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9962"/>
            <a:ext cx="12192000" cy="6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683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5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77800" indent="-1778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B188C8-AF54-425E-9679-2C9199E4BF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0032" y="2329220"/>
            <a:ext cx="9143999" cy="1388705"/>
          </a:xfrm>
        </p:spPr>
        <p:txBody>
          <a:bodyPr/>
          <a:lstStyle/>
          <a:p>
            <a:r>
              <a:rPr lang="nl-NL" dirty="0"/>
              <a:t>WAD VEERKRACHTIG!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57CD197-C45E-48FD-96CB-8E60223588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PRW PROGRAMMAPLAN 2019 - 2022</a:t>
            </a:r>
          </a:p>
        </p:txBody>
      </p:sp>
    </p:spTree>
    <p:extLst>
      <p:ext uri="{BB962C8B-B14F-4D97-AF65-F5344CB8AC3E}">
        <p14:creationId xmlns:p14="http://schemas.microsoft.com/office/powerpoint/2010/main" val="2973597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5D1ADD-F085-4303-80CC-816F63CA3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thema Duurzame Waddeneconomie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CF95417-5EFA-446A-9390-3CA7F8D42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5D4AF44A-04E4-4E21-8B15-AEFBE45EC0E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CAC8004-99FB-48C0-AE78-E4F1D75037BB}"/>
              </a:ext>
            </a:extLst>
          </p:cNvPr>
          <p:cNvSpPr txBox="1"/>
          <p:nvPr/>
        </p:nvSpPr>
        <p:spPr>
          <a:xfrm flipH="1">
            <a:off x="2654300" y="2257425"/>
            <a:ext cx="3552825" cy="1476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nl-NL" dirty="0"/>
              <a:t>Uitvoering visserijconvenanten en -akkoorden</a:t>
            </a: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nl-NL" dirty="0"/>
              <a:t>Kansen verdere verduurzaming Waddenvisserij</a:t>
            </a:r>
          </a:p>
          <a:p>
            <a:pPr>
              <a:defRPr/>
            </a:pPr>
            <a:endParaRPr lang="nl-NL" dirty="0"/>
          </a:p>
        </p:txBody>
      </p:sp>
      <p:pic>
        <p:nvPicPr>
          <p:cNvPr id="6" name="Tijdelijke aanduiding voor inhoud 7">
            <a:extLst>
              <a:ext uri="{FF2B5EF4-FFF2-40B4-BE49-F238E27FC236}">
                <a16:creationId xmlns:a16="http://schemas.microsoft.com/office/drawing/2014/main" id="{CBCFF835-F51C-4745-8FCD-2F58B1949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2579688"/>
            <a:ext cx="19558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10">
            <a:extLst>
              <a:ext uri="{FF2B5EF4-FFF2-40B4-BE49-F238E27FC236}">
                <a16:creationId xmlns:a16="http://schemas.microsoft.com/office/drawing/2014/main" id="{C09F2E2F-7F9F-411E-BA5B-3386B9B63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>
            <a:fillRect/>
          </a:stretch>
        </p:blipFill>
        <p:spPr bwMode="auto">
          <a:xfrm>
            <a:off x="9318625" y="1446213"/>
            <a:ext cx="2411413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985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C0BA0-633D-4074-881C-44973B161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C7C7869F-56B0-475C-929D-1F3D63DE4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6" y="-546818"/>
            <a:ext cx="12037988" cy="7404817"/>
          </a:xfrm>
        </p:spPr>
      </p:pic>
    </p:spTree>
    <p:extLst>
      <p:ext uri="{BB962C8B-B14F-4D97-AF65-F5344CB8AC3E}">
        <p14:creationId xmlns:p14="http://schemas.microsoft.com/office/powerpoint/2010/main" val="1319540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43AD9D-7405-401B-A2C2-0941BC0A4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153095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PRW">
      <a:dk1>
        <a:sysClr val="windowText" lastClr="000000"/>
      </a:dk1>
      <a:lt1>
        <a:sysClr val="window" lastClr="FFFFFF"/>
      </a:lt1>
      <a:dk2>
        <a:srgbClr val="E7904E"/>
      </a:dk2>
      <a:lt2>
        <a:srgbClr val="FFFFFF"/>
      </a:lt2>
      <a:accent1>
        <a:srgbClr val="E7904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RW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 PRW 3.0" id="{37713B10-5559-4158-B157-7064B275795F}" vid="{6AB6F52E-102B-4328-801F-0030FAE4F71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Presentatie PRW 3.0</Template>
  <TotalTime>11</TotalTime>
  <Words>20</Words>
  <Application>Microsoft Office PowerPoint</Application>
  <PresentationFormat>Breedbeeld</PresentationFormat>
  <Paragraphs>5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9" baseType="lpstr">
      <vt:lpstr>Arial</vt:lpstr>
      <vt:lpstr>Franklin Gothic Book</vt:lpstr>
      <vt:lpstr>Franklin Gothic Demi</vt:lpstr>
      <vt:lpstr>Wingdings</vt:lpstr>
      <vt:lpstr>Kantoorthema</vt:lpstr>
      <vt:lpstr>WAD VEERKRACHTIG!</vt:lpstr>
      <vt:lpstr>thema Duurzame Waddeneconomie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WAD VEERKRACHTIG!</dc:title>
  <dc:creator>Graaf, S. van der (Sonja)</dc:creator>
  <cp:lastModifiedBy>Graaf, S. van der (Sonja)</cp:lastModifiedBy>
  <cp:revision>3</cp:revision>
  <dcterms:created xsi:type="dcterms:W3CDTF">2019-11-06T08:46:10Z</dcterms:created>
  <dcterms:modified xsi:type="dcterms:W3CDTF">2019-11-25T14:06:25Z</dcterms:modified>
</cp:coreProperties>
</file>