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3741" r:id="rId2"/>
  </p:sldMasterIdLst>
  <p:notesMasterIdLst>
    <p:notesMasterId r:id="rId14"/>
  </p:notesMasterIdLst>
  <p:handoutMasterIdLst>
    <p:handoutMasterId r:id="rId15"/>
  </p:handoutMasterIdLst>
  <p:sldIdLst>
    <p:sldId id="258" r:id="rId3"/>
    <p:sldId id="266" r:id="rId4"/>
    <p:sldId id="259" r:id="rId5"/>
    <p:sldId id="292" r:id="rId6"/>
    <p:sldId id="299" r:id="rId7"/>
    <p:sldId id="296" r:id="rId8"/>
    <p:sldId id="289" r:id="rId9"/>
    <p:sldId id="297" r:id="rId10"/>
    <p:sldId id="290" r:id="rId11"/>
    <p:sldId id="260" r:id="rId12"/>
    <p:sldId id="298"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611" autoAdjust="0"/>
  </p:normalViewPr>
  <p:slideViewPr>
    <p:cSldViewPr snapToGrid="0">
      <p:cViewPr varScale="1">
        <p:scale>
          <a:sx n="55" d="100"/>
          <a:sy n="55" d="100"/>
        </p:scale>
        <p:origin x="1742" y="53"/>
      </p:cViewPr>
      <p:guideLst>
        <p:guide pos="518"/>
        <p:guide orient="horz" pos="2160"/>
        <p:guide orient="horz" pos="10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79" d="100"/>
          <a:sy n="79" d="100"/>
        </p:scale>
        <p:origin x="394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pPr/>
              <a:t>6-10-2022</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pPr/>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pPr/>
              <a:t>6-10-2022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pPr/>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2</a:t>
            </a:fld>
            <a:endParaRPr lang="nl-NL"/>
          </a:p>
        </p:txBody>
      </p:sp>
    </p:spTree>
    <p:extLst>
      <p:ext uri="{BB962C8B-B14F-4D97-AF65-F5344CB8AC3E}">
        <p14:creationId xmlns:p14="http://schemas.microsoft.com/office/powerpoint/2010/main" val="322887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4</a:t>
            </a:fld>
            <a:endParaRPr lang="nl-NL"/>
          </a:p>
        </p:txBody>
      </p:sp>
    </p:spTree>
    <p:extLst>
      <p:ext uri="{BB962C8B-B14F-4D97-AF65-F5344CB8AC3E}">
        <p14:creationId xmlns:p14="http://schemas.microsoft.com/office/powerpoint/2010/main" val="4246810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5</a:t>
            </a:fld>
            <a:endParaRPr lang="nl-NL"/>
          </a:p>
        </p:txBody>
      </p:sp>
    </p:spTree>
    <p:extLst>
      <p:ext uri="{BB962C8B-B14F-4D97-AF65-F5344CB8AC3E}">
        <p14:creationId xmlns:p14="http://schemas.microsoft.com/office/powerpoint/2010/main" val="306348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6</a:t>
            </a:fld>
            <a:endParaRPr lang="nl-NL"/>
          </a:p>
        </p:txBody>
      </p:sp>
    </p:spTree>
    <p:extLst>
      <p:ext uri="{BB962C8B-B14F-4D97-AF65-F5344CB8AC3E}">
        <p14:creationId xmlns:p14="http://schemas.microsoft.com/office/powerpoint/2010/main" val="3173413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200"/>
              </a:lnSpc>
              <a:tabLst>
                <a:tab pos="144145" algn="l"/>
                <a:tab pos="288290" algn="l"/>
                <a:tab pos="431800" algn="l"/>
              </a:tabLst>
            </a:pPr>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7</a:t>
            </a:fld>
            <a:endParaRPr lang="nl-NL"/>
          </a:p>
        </p:txBody>
      </p:sp>
    </p:spTree>
    <p:extLst>
      <p:ext uri="{BB962C8B-B14F-4D97-AF65-F5344CB8AC3E}">
        <p14:creationId xmlns:p14="http://schemas.microsoft.com/office/powerpoint/2010/main" val="1626231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8</a:t>
            </a:fld>
            <a:endParaRPr lang="nl-NL"/>
          </a:p>
        </p:txBody>
      </p:sp>
    </p:spTree>
    <p:extLst>
      <p:ext uri="{BB962C8B-B14F-4D97-AF65-F5344CB8AC3E}">
        <p14:creationId xmlns:p14="http://schemas.microsoft.com/office/powerpoint/2010/main" val="80047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9</a:t>
            </a:fld>
            <a:endParaRPr lang="nl-NL"/>
          </a:p>
        </p:txBody>
      </p:sp>
    </p:spTree>
    <p:extLst>
      <p:ext uri="{BB962C8B-B14F-4D97-AF65-F5344CB8AC3E}">
        <p14:creationId xmlns:p14="http://schemas.microsoft.com/office/powerpoint/2010/main" val="2812261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10</a:t>
            </a:fld>
            <a:endParaRPr lang="nl-NL"/>
          </a:p>
        </p:txBody>
      </p:sp>
    </p:spTree>
    <p:extLst>
      <p:ext uri="{BB962C8B-B14F-4D97-AF65-F5344CB8AC3E}">
        <p14:creationId xmlns:p14="http://schemas.microsoft.com/office/powerpoint/2010/main" val="3411062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11</a:t>
            </a:fld>
            <a:endParaRPr lang="nl-NL"/>
          </a:p>
        </p:txBody>
      </p:sp>
    </p:spTree>
    <p:extLst>
      <p:ext uri="{BB962C8B-B14F-4D97-AF65-F5344CB8AC3E}">
        <p14:creationId xmlns:p14="http://schemas.microsoft.com/office/powerpoint/2010/main" val="91722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5" name="Afbeelding 4">
            <a:extLst>
              <a:ext uri="{FF2B5EF4-FFF2-40B4-BE49-F238E27FC236}">
                <a16:creationId xmlns:a16="http://schemas.microsoft.com/office/drawing/2014/main" id="{14611018-E0D5-BF45-B124-6BD0F554E3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8" y="0"/>
            <a:ext cx="12192000" cy="1682750"/>
          </a:xfrm>
          <a:prstGeom prst="rect">
            <a:avLst/>
          </a:prstGeom>
        </p:spPr>
      </p:pic>
      <p:pic>
        <p:nvPicPr>
          <p:cNvPr id="6" name="Afbeelding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9" y="0"/>
            <a:ext cx="12182611" cy="1681200"/>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Tekststijl van het model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Tekststijl van het model bewerken</a:t>
            </a:r>
          </a:p>
        </p:txBody>
      </p:sp>
      <p:sp>
        <p:nvSpPr>
          <p:cNvPr id="2" name="Titel 1"/>
          <p:cNvSpPr>
            <a:spLocks noGrp="1"/>
          </p:cNvSpPr>
          <p:nvPr>
            <p:ph type="title"/>
          </p:nvPr>
        </p:nvSpPr>
        <p:spPr/>
        <p:txBody>
          <a:bodyPr/>
          <a:lstStyle/>
          <a:p>
            <a:r>
              <a:rPr lang="nl-NL"/>
              <a:t>Klik om de stijl te bewerken</a:t>
            </a:r>
          </a:p>
        </p:txBody>
      </p:sp>
      <p:sp>
        <p:nvSpPr>
          <p:cNvPr id="14" name="Tijdelijke aanduiding voor datum 13"/>
          <p:cNvSpPr>
            <a:spLocks noGrp="1"/>
          </p:cNvSpPr>
          <p:nvPr>
            <p:ph type="dt" sz="half" idx="10"/>
          </p:nvPr>
        </p:nvSpPr>
        <p:spPr/>
        <p:txBody>
          <a:bodyPr/>
          <a:lstStyle/>
          <a:p>
            <a:r>
              <a:rPr lang="nl-NL"/>
              <a:t>21 september 2021</a:t>
            </a:r>
            <a:endParaRPr lang="nl-NL" dirty="0"/>
          </a:p>
        </p:txBody>
      </p:sp>
      <p:sp>
        <p:nvSpPr>
          <p:cNvPr id="15" name="Tijdelijke aanduiding voor voettekst 14"/>
          <p:cNvSpPr>
            <a:spLocks noGrp="1"/>
          </p:cNvSpPr>
          <p:nvPr>
            <p:ph type="ftr" sz="quarter" idx="11"/>
          </p:nvPr>
        </p:nvSpPr>
        <p:spPr/>
        <p:txBody>
          <a:bodyPr/>
          <a:lstStyle/>
          <a:p>
            <a:r>
              <a:rPr lang="nl-NL"/>
              <a:t>KRM projectteam</a:t>
            </a:r>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Tekststijl van het model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Tekststijl van het model bewerken</a:t>
            </a:r>
          </a:p>
        </p:txBody>
      </p:sp>
      <p:sp>
        <p:nvSpPr>
          <p:cNvPr id="10" name="Titel 9"/>
          <p:cNvSpPr>
            <a:spLocks noGrp="1"/>
          </p:cNvSpPr>
          <p:nvPr>
            <p:ph type="title"/>
          </p:nvPr>
        </p:nvSpPr>
        <p:spPr/>
        <p:txBody>
          <a:bodyPr/>
          <a:lstStyle/>
          <a:p>
            <a:r>
              <a:rPr lang="nl-NL"/>
              <a:t>Klik om de stijl te bewerken</a:t>
            </a:r>
            <a:endParaRPr lang="nl-NL" dirty="0"/>
          </a:p>
        </p:txBody>
      </p:sp>
      <p:sp>
        <p:nvSpPr>
          <p:cNvPr id="16" name="Tijdelijke aanduiding voor datum 15"/>
          <p:cNvSpPr>
            <a:spLocks noGrp="1"/>
          </p:cNvSpPr>
          <p:nvPr>
            <p:ph type="dt" sz="half" idx="10"/>
          </p:nvPr>
        </p:nvSpPr>
        <p:spPr/>
        <p:txBody>
          <a:bodyPr/>
          <a:lstStyle/>
          <a:p>
            <a:r>
              <a:rPr lang="nl-NL"/>
              <a:t>21 september 2021</a:t>
            </a:r>
            <a:endParaRPr lang="nl-NL" dirty="0"/>
          </a:p>
        </p:txBody>
      </p:sp>
      <p:sp>
        <p:nvSpPr>
          <p:cNvPr id="17" name="Tijdelijke aanduiding voor voettekst 16"/>
          <p:cNvSpPr>
            <a:spLocks noGrp="1"/>
          </p:cNvSpPr>
          <p:nvPr>
            <p:ph type="ftr" sz="quarter" idx="11"/>
          </p:nvPr>
        </p:nvSpPr>
        <p:spPr/>
        <p:txBody>
          <a:bodyPr/>
          <a:lstStyle/>
          <a:p>
            <a:r>
              <a:rPr lang="nl-NL"/>
              <a:t>KRM projectteam</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2" name="Tijdelijke aanduiding voor datum 11"/>
          <p:cNvSpPr>
            <a:spLocks noGrp="1"/>
          </p:cNvSpPr>
          <p:nvPr>
            <p:ph type="dt" sz="half" idx="10"/>
          </p:nvPr>
        </p:nvSpPr>
        <p:spPr/>
        <p:txBody>
          <a:bodyPr/>
          <a:lstStyle/>
          <a:p>
            <a:r>
              <a:rPr lang="nl-NL"/>
              <a:t>21 september 2021</a:t>
            </a:r>
            <a:endParaRPr lang="nl-NL" dirty="0"/>
          </a:p>
        </p:txBody>
      </p:sp>
      <p:sp>
        <p:nvSpPr>
          <p:cNvPr id="13" name="Tijdelijke aanduiding voor voettekst 12"/>
          <p:cNvSpPr>
            <a:spLocks noGrp="1"/>
          </p:cNvSpPr>
          <p:nvPr>
            <p:ph type="ftr" sz="quarter" idx="11"/>
          </p:nvPr>
        </p:nvSpPr>
        <p:spPr/>
        <p:txBody>
          <a:bodyPr/>
          <a:lstStyle/>
          <a:p>
            <a:r>
              <a:rPr lang="nl-NL"/>
              <a:t>KRM projectteam</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r>
              <a:rPr lang="nl-NL"/>
              <a:t>21 september 2021</a:t>
            </a:r>
            <a:endParaRPr lang="nl-NL" dirty="0"/>
          </a:p>
        </p:txBody>
      </p:sp>
      <p:sp>
        <p:nvSpPr>
          <p:cNvPr id="12" name="Tijdelijke aanduiding voor voettekst 11"/>
          <p:cNvSpPr>
            <a:spLocks noGrp="1"/>
          </p:cNvSpPr>
          <p:nvPr>
            <p:ph type="ftr" sz="quarter" idx="11"/>
          </p:nvPr>
        </p:nvSpPr>
        <p:spPr/>
        <p:txBody>
          <a:bodyPr/>
          <a:lstStyle/>
          <a:p>
            <a:r>
              <a:rPr lang="nl-NL"/>
              <a:t>KRM projectteam</a:t>
            </a:r>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Tekststijl van het model bewerken</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7" name="Tijdelijke aanduiding voor datum 16"/>
          <p:cNvSpPr>
            <a:spLocks noGrp="1"/>
          </p:cNvSpPr>
          <p:nvPr>
            <p:ph type="dt" sz="half" idx="14"/>
          </p:nvPr>
        </p:nvSpPr>
        <p:spPr/>
        <p:txBody>
          <a:bodyPr/>
          <a:lstStyle/>
          <a:p>
            <a:r>
              <a:rPr lang="nl-NL"/>
              <a:t>21 september 2021</a:t>
            </a:r>
            <a:endParaRPr lang="nl-NL" dirty="0"/>
          </a:p>
        </p:txBody>
      </p:sp>
      <p:sp>
        <p:nvSpPr>
          <p:cNvPr id="18" name="Tijdelijke aanduiding voor voettekst 17"/>
          <p:cNvSpPr>
            <a:spLocks noGrp="1"/>
          </p:cNvSpPr>
          <p:nvPr>
            <p:ph type="ftr" sz="quarter" idx="15"/>
          </p:nvPr>
        </p:nvSpPr>
        <p:spPr/>
        <p:txBody>
          <a:bodyPr/>
          <a:lstStyle/>
          <a:p>
            <a:r>
              <a:rPr lang="nl-NL"/>
              <a:t>KRM projectteam</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r>
              <a:rPr lang="nl-NL"/>
              <a:t>21 september 2021</a:t>
            </a:r>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r>
              <a:rPr lang="nl-NL"/>
              <a:t>KRM projectteam</a:t>
            </a:r>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6" name="Tijdelijke aanduiding voor datum 5"/>
          <p:cNvSpPr>
            <a:spLocks noGrp="1"/>
          </p:cNvSpPr>
          <p:nvPr>
            <p:ph type="dt" sz="half" idx="10"/>
          </p:nvPr>
        </p:nvSpPr>
        <p:spPr/>
        <p:txBody>
          <a:bodyPr/>
          <a:lstStyle/>
          <a:p>
            <a:r>
              <a:rPr lang="nl-NL"/>
              <a:t>21 september 2021</a:t>
            </a:r>
            <a:endParaRPr lang="nl-NL" dirty="0"/>
          </a:p>
        </p:txBody>
      </p:sp>
      <p:sp>
        <p:nvSpPr>
          <p:cNvPr id="7" name="Tijdelijke aanduiding voor voettekst 6"/>
          <p:cNvSpPr>
            <a:spLocks noGrp="1"/>
          </p:cNvSpPr>
          <p:nvPr>
            <p:ph type="ftr" sz="quarter" idx="11"/>
          </p:nvPr>
        </p:nvSpPr>
        <p:spPr/>
        <p:txBody>
          <a:bodyPr/>
          <a:lstStyle/>
          <a:p>
            <a:r>
              <a:rPr lang="nl-NL"/>
              <a:t>KRM projectteam</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11" name="Tijdelijke aanduiding voor datum 10"/>
          <p:cNvSpPr>
            <a:spLocks noGrp="1"/>
          </p:cNvSpPr>
          <p:nvPr>
            <p:ph type="dt" sz="half" idx="11"/>
          </p:nvPr>
        </p:nvSpPr>
        <p:spPr/>
        <p:txBody>
          <a:bodyPr/>
          <a:lstStyle/>
          <a:p>
            <a:r>
              <a:rPr lang="nl-NL"/>
              <a:t>21 september 2021</a:t>
            </a:r>
            <a:endParaRPr lang="nl-NL" dirty="0"/>
          </a:p>
        </p:txBody>
      </p:sp>
      <p:sp>
        <p:nvSpPr>
          <p:cNvPr id="12" name="Tijdelijke aanduiding voor voettekst 11"/>
          <p:cNvSpPr>
            <a:spLocks noGrp="1"/>
          </p:cNvSpPr>
          <p:nvPr>
            <p:ph type="ftr" sz="quarter" idx="12"/>
          </p:nvPr>
        </p:nvSpPr>
        <p:spPr/>
        <p:txBody>
          <a:bodyPr/>
          <a:lstStyle/>
          <a:p>
            <a:r>
              <a:rPr lang="nl-NL"/>
              <a:t>KRM projectteam</a:t>
            </a:r>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AB1A3E9-97CB-CA43-9E2C-4CE700C68A5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Tekststijl van het model bewerken</a:t>
            </a:r>
          </a:p>
        </p:txBody>
      </p:sp>
      <p:sp>
        <p:nvSpPr>
          <p:cNvPr id="13" name="Tijdelijke aanduiding voor datum 12"/>
          <p:cNvSpPr>
            <a:spLocks noGrp="1"/>
          </p:cNvSpPr>
          <p:nvPr>
            <p:ph type="dt" sz="half" idx="11"/>
          </p:nvPr>
        </p:nvSpPr>
        <p:spPr/>
        <p:txBody>
          <a:bodyPr/>
          <a:lstStyle/>
          <a:p>
            <a:r>
              <a:rPr lang="nl-NL"/>
              <a:t>21 september 2021</a:t>
            </a:r>
            <a:endParaRPr lang="nl-NL" dirty="0"/>
          </a:p>
        </p:txBody>
      </p:sp>
      <p:sp>
        <p:nvSpPr>
          <p:cNvPr id="14" name="Tijdelijke aanduiding voor voettekst 13"/>
          <p:cNvSpPr>
            <a:spLocks noGrp="1"/>
          </p:cNvSpPr>
          <p:nvPr>
            <p:ph type="ftr" sz="quarter" idx="12"/>
          </p:nvPr>
        </p:nvSpPr>
        <p:spPr/>
        <p:txBody>
          <a:bodyPr/>
          <a:lstStyle/>
          <a:p>
            <a:r>
              <a:rPr lang="nl-NL"/>
              <a:t>KRM projectteam</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E770F96-3C80-EF44-950D-D974353140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7"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r>
              <a:rPr lang="nl-NL"/>
              <a:t>21 september 2021</a:t>
            </a:r>
            <a:endParaRPr lang="nl-NL" dirty="0"/>
          </a:p>
        </p:txBody>
      </p:sp>
      <p:sp>
        <p:nvSpPr>
          <p:cNvPr id="12" name="Tijdelijke aanduiding voor voettekst 11"/>
          <p:cNvSpPr>
            <a:spLocks noGrp="1"/>
          </p:cNvSpPr>
          <p:nvPr>
            <p:ph type="ftr" sz="quarter" idx="26"/>
          </p:nvPr>
        </p:nvSpPr>
        <p:spPr/>
        <p:txBody>
          <a:bodyPr/>
          <a:lstStyle/>
          <a:p>
            <a:r>
              <a:rPr lang="nl-NL"/>
              <a:t>KRM projectteam</a:t>
            </a:r>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1" spcCol="468000"/>
          <a:lstStyle/>
          <a:p>
            <a:pPr lvl="0"/>
            <a:r>
              <a:rPr lang="nl-NL"/>
              <a:t>Tekststijl van het model bewerken</a:t>
            </a:r>
          </a:p>
        </p:txBody>
      </p:sp>
      <p:sp>
        <p:nvSpPr>
          <p:cNvPr id="2" name="Titel 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r>
              <a:rPr lang="nl-NL"/>
              <a:t>21 september 2021</a:t>
            </a:r>
            <a:endParaRPr lang="nl-NL" dirty="0"/>
          </a:p>
        </p:txBody>
      </p:sp>
      <p:sp>
        <p:nvSpPr>
          <p:cNvPr id="14" name="Tijdelijke aanduiding voor voettekst 13"/>
          <p:cNvSpPr>
            <a:spLocks noGrp="1"/>
          </p:cNvSpPr>
          <p:nvPr>
            <p:ph type="ftr" sz="quarter" idx="11"/>
          </p:nvPr>
        </p:nvSpPr>
        <p:spPr/>
        <p:txBody>
          <a:bodyPr/>
          <a:lstStyle/>
          <a:p>
            <a:r>
              <a:rPr lang="nl-NL"/>
              <a:t>KRM projectteam</a:t>
            </a:r>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endParaRPr lang="nl-NL" dirty="0"/>
          </a:p>
        </p:txBody>
      </p:sp>
      <p:sp>
        <p:nvSpPr>
          <p:cNvPr id="20" name="Tijdelijke aanduiding voor datum 19"/>
          <p:cNvSpPr>
            <a:spLocks noGrp="1"/>
          </p:cNvSpPr>
          <p:nvPr>
            <p:ph type="dt" sz="half" idx="25"/>
          </p:nvPr>
        </p:nvSpPr>
        <p:spPr/>
        <p:txBody>
          <a:bodyPr/>
          <a:lstStyle/>
          <a:p>
            <a:r>
              <a:rPr lang="nl-NL"/>
              <a:t>21 september 2021</a:t>
            </a:r>
            <a:endParaRPr lang="nl-NL" dirty="0"/>
          </a:p>
        </p:txBody>
      </p:sp>
      <p:sp>
        <p:nvSpPr>
          <p:cNvPr id="21" name="Tijdelijke aanduiding voor voettekst 20"/>
          <p:cNvSpPr>
            <a:spLocks noGrp="1"/>
          </p:cNvSpPr>
          <p:nvPr>
            <p:ph type="ftr" sz="quarter" idx="26"/>
          </p:nvPr>
        </p:nvSpPr>
        <p:spPr/>
        <p:txBody>
          <a:bodyPr/>
          <a:lstStyle/>
          <a:p>
            <a:r>
              <a:rPr lang="nl-NL"/>
              <a:t>KRM projectteam</a:t>
            </a:r>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B9945B71-DBE8-C64D-A8FF-A06662931A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Tekststijl van het model bewerken</a:t>
            </a:r>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6" name="Tijdelijke aanduiding voor datum 5"/>
          <p:cNvSpPr>
            <a:spLocks noGrp="1"/>
          </p:cNvSpPr>
          <p:nvPr>
            <p:ph type="dt" sz="half" idx="25"/>
          </p:nvPr>
        </p:nvSpPr>
        <p:spPr/>
        <p:txBody>
          <a:bodyPr/>
          <a:lstStyle/>
          <a:p>
            <a:r>
              <a:rPr lang="nl-NL"/>
              <a:t>21 september 2021</a:t>
            </a:r>
            <a:endParaRPr lang="nl-NL" dirty="0"/>
          </a:p>
        </p:txBody>
      </p:sp>
      <p:sp>
        <p:nvSpPr>
          <p:cNvPr id="12" name="Tijdelijke aanduiding voor voettekst 11"/>
          <p:cNvSpPr>
            <a:spLocks noGrp="1"/>
          </p:cNvSpPr>
          <p:nvPr>
            <p:ph type="ftr" sz="quarter" idx="26"/>
          </p:nvPr>
        </p:nvSpPr>
        <p:spPr/>
        <p:txBody>
          <a:bodyPr/>
          <a:lstStyle/>
          <a:p>
            <a:r>
              <a:rPr lang="nl-NL"/>
              <a:t>KRM projectteam</a:t>
            </a:r>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Tekststijl van het model bewerken</a:t>
            </a:r>
          </a:p>
        </p:txBody>
      </p:sp>
      <p:sp>
        <p:nvSpPr>
          <p:cNvPr id="8" name="Tijdelijke aanduiding voor datum 7"/>
          <p:cNvSpPr>
            <a:spLocks noGrp="1"/>
          </p:cNvSpPr>
          <p:nvPr>
            <p:ph type="dt" sz="half" idx="14"/>
          </p:nvPr>
        </p:nvSpPr>
        <p:spPr/>
        <p:txBody>
          <a:bodyPr/>
          <a:lstStyle/>
          <a:p>
            <a:r>
              <a:rPr lang="nl-NL"/>
              <a:t>21 september 2021</a:t>
            </a:r>
            <a:endParaRPr lang="nl-NL" dirty="0"/>
          </a:p>
        </p:txBody>
      </p:sp>
      <p:sp>
        <p:nvSpPr>
          <p:cNvPr id="10" name="Tijdelijke aanduiding voor voettekst 9"/>
          <p:cNvSpPr>
            <a:spLocks noGrp="1"/>
          </p:cNvSpPr>
          <p:nvPr>
            <p:ph type="ftr" sz="quarter" idx="15"/>
          </p:nvPr>
        </p:nvSpPr>
        <p:spPr/>
        <p:txBody>
          <a:bodyPr/>
          <a:lstStyle/>
          <a:p>
            <a:r>
              <a:rPr lang="nl-NL"/>
              <a:t>KRM projectteam</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8466592-3EDA-8A4C-9A9E-0690EAD4E0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8" name="Tijdelijke aanduiding voor datum 7"/>
          <p:cNvSpPr>
            <a:spLocks noGrp="1"/>
          </p:cNvSpPr>
          <p:nvPr>
            <p:ph type="dt" sz="half" idx="14"/>
          </p:nvPr>
        </p:nvSpPr>
        <p:spPr/>
        <p:txBody>
          <a:bodyPr/>
          <a:lstStyle/>
          <a:p>
            <a:r>
              <a:rPr lang="nl-NL"/>
              <a:t>21 september 2021</a:t>
            </a:r>
            <a:endParaRPr lang="nl-NL" dirty="0"/>
          </a:p>
        </p:txBody>
      </p:sp>
      <p:sp>
        <p:nvSpPr>
          <p:cNvPr id="10" name="Tijdelijke aanduiding voor voettekst 9"/>
          <p:cNvSpPr>
            <a:spLocks noGrp="1"/>
          </p:cNvSpPr>
          <p:nvPr>
            <p:ph type="ftr" sz="quarter" idx="15"/>
          </p:nvPr>
        </p:nvSpPr>
        <p:spPr/>
        <p:txBody>
          <a:bodyPr/>
          <a:lstStyle/>
          <a:p>
            <a:r>
              <a:rPr lang="nl-NL"/>
              <a:t>KRM projectteam</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Tekststijl van het model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r>
              <a:rPr lang="nl-NL"/>
              <a:t>21 september 2021</a:t>
            </a:r>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r>
              <a:rPr lang="nl-NL"/>
              <a:t>KRM projectteam</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Tekststijl van het model bewerken</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9" name="Tijdelijke aanduiding voor datum 8"/>
          <p:cNvSpPr>
            <a:spLocks noGrp="1"/>
          </p:cNvSpPr>
          <p:nvPr>
            <p:ph type="dt" sz="half" idx="15"/>
          </p:nvPr>
        </p:nvSpPr>
        <p:spPr/>
        <p:txBody>
          <a:bodyPr/>
          <a:lstStyle/>
          <a:p>
            <a:r>
              <a:rPr lang="nl-NL"/>
              <a:t>21 september 2021</a:t>
            </a:r>
            <a:endParaRPr lang="nl-NL" dirty="0"/>
          </a:p>
        </p:txBody>
      </p:sp>
      <p:sp>
        <p:nvSpPr>
          <p:cNvPr id="10" name="Tijdelijke aanduiding voor voettekst 9"/>
          <p:cNvSpPr>
            <a:spLocks noGrp="1"/>
          </p:cNvSpPr>
          <p:nvPr>
            <p:ph type="ftr" sz="quarter" idx="16"/>
          </p:nvPr>
        </p:nvSpPr>
        <p:spPr/>
        <p:txBody>
          <a:bodyPr/>
          <a:lstStyle/>
          <a:p>
            <a:r>
              <a:rPr lang="nl-NL"/>
              <a:t>KRM projectteam</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Tekststijl van het model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r>
              <a:rPr lang="nl-NL"/>
              <a:t>21 september 2021</a:t>
            </a:r>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r>
              <a:rPr lang="nl-NL"/>
              <a:t>KRM projectteam</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Tekststijl van het model bewerken</a:t>
            </a:r>
          </a:p>
        </p:txBody>
      </p:sp>
      <p:sp>
        <p:nvSpPr>
          <p:cNvPr id="8" name="Tijdelijke aanduiding voor datum 7"/>
          <p:cNvSpPr>
            <a:spLocks noGrp="1"/>
          </p:cNvSpPr>
          <p:nvPr>
            <p:ph type="dt" sz="half" idx="15"/>
          </p:nvPr>
        </p:nvSpPr>
        <p:spPr/>
        <p:txBody>
          <a:bodyPr/>
          <a:lstStyle/>
          <a:p>
            <a:r>
              <a:rPr lang="nl-NL"/>
              <a:t>21 september 2021</a:t>
            </a:r>
            <a:endParaRPr lang="nl-NL" dirty="0"/>
          </a:p>
        </p:txBody>
      </p:sp>
      <p:sp>
        <p:nvSpPr>
          <p:cNvPr id="9" name="Tijdelijke aanduiding voor voettekst 8"/>
          <p:cNvSpPr>
            <a:spLocks noGrp="1"/>
          </p:cNvSpPr>
          <p:nvPr>
            <p:ph type="ftr" sz="quarter" idx="16"/>
          </p:nvPr>
        </p:nvSpPr>
        <p:spPr/>
        <p:txBody>
          <a:bodyPr/>
          <a:lstStyle/>
          <a:p>
            <a:r>
              <a:rPr lang="nl-NL"/>
              <a:t>KRM projectteam</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3" name="Tijdelijke aanduiding voor datum 12"/>
          <p:cNvSpPr>
            <a:spLocks noGrp="1"/>
          </p:cNvSpPr>
          <p:nvPr>
            <p:ph type="dt" sz="half" idx="15"/>
          </p:nvPr>
        </p:nvSpPr>
        <p:spPr/>
        <p:txBody>
          <a:bodyPr/>
          <a:lstStyle/>
          <a:p>
            <a:r>
              <a:rPr lang="nl-NL"/>
              <a:t>21 september 2021</a:t>
            </a:r>
            <a:endParaRPr lang="nl-NL" dirty="0"/>
          </a:p>
        </p:txBody>
      </p:sp>
      <p:sp>
        <p:nvSpPr>
          <p:cNvPr id="14" name="Tijdelijke aanduiding voor voettekst 13"/>
          <p:cNvSpPr>
            <a:spLocks noGrp="1"/>
          </p:cNvSpPr>
          <p:nvPr>
            <p:ph type="ftr" sz="quarter" idx="16"/>
          </p:nvPr>
        </p:nvSpPr>
        <p:spPr/>
        <p:txBody>
          <a:bodyPr/>
          <a:lstStyle/>
          <a:p>
            <a:r>
              <a:rPr lang="nl-NL"/>
              <a:t>KRM projectteam</a:t>
            </a:r>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5" name="Tijdelijke aanduiding voor datum 4"/>
          <p:cNvSpPr>
            <a:spLocks noGrp="1"/>
          </p:cNvSpPr>
          <p:nvPr>
            <p:ph type="dt" sz="half" idx="15"/>
          </p:nvPr>
        </p:nvSpPr>
        <p:spPr/>
        <p:txBody>
          <a:bodyPr/>
          <a:lstStyle/>
          <a:p>
            <a:r>
              <a:rPr lang="nl-NL"/>
              <a:t>21 september 2021</a:t>
            </a:r>
            <a:endParaRPr lang="nl-NL" dirty="0"/>
          </a:p>
        </p:txBody>
      </p:sp>
      <p:sp>
        <p:nvSpPr>
          <p:cNvPr id="6" name="Tijdelijke aanduiding voor voettekst 5"/>
          <p:cNvSpPr>
            <a:spLocks noGrp="1"/>
          </p:cNvSpPr>
          <p:nvPr>
            <p:ph type="ftr" sz="quarter" idx="16"/>
          </p:nvPr>
        </p:nvSpPr>
        <p:spPr/>
        <p:txBody>
          <a:bodyPr/>
          <a:lstStyle/>
          <a:p>
            <a:r>
              <a:rPr lang="nl-NL"/>
              <a:t>KRM projectteam</a:t>
            </a:r>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r>
              <a:rPr lang="nl-NL"/>
              <a:t>21 september 2021</a:t>
            </a:r>
            <a:endParaRPr lang="nl-NL" dirty="0"/>
          </a:p>
        </p:txBody>
      </p:sp>
      <p:sp>
        <p:nvSpPr>
          <p:cNvPr id="12" name="Tijdelijke aanduiding voor voettekst 11"/>
          <p:cNvSpPr>
            <a:spLocks noGrp="1"/>
          </p:cNvSpPr>
          <p:nvPr>
            <p:ph type="ftr" sz="quarter" idx="24"/>
          </p:nvPr>
        </p:nvSpPr>
        <p:spPr/>
        <p:txBody>
          <a:bodyPr/>
          <a:lstStyle/>
          <a:p>
            <a:r>
              <a:rPr lang="nl-NL"/>
              <a:t>KRM projectteam</a:t>
            </a:r>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19" name="Afbeelding 18">
            <a:extLst>
              <a:ext uri="{FF2B5EF4-FFF2-40B4-BE49-F238E27FC236}">
                <a16:creationId xmlns:a16="http://schemas.microsoft.com/office/drawing/2014/main" id="{5FF1452E-61D4-2248-8677-11F4BF8179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55BAFB1C-5D11-944A-96BB-FA74D8B08F85}"/>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4" name="Afbeelding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89" y="0"/>
            <a:ext cx="12182611" cy="168120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79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Tree>
    <p:extLst>
      <p:ext uri="{BB962C8B-B14F-4D97-AF65-F5344CB8AC3E}">
        <p14:creationId xmlns:p14="http://schemas.microsoft.com/office/powerpoint/2010/main" val="992402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Tekststijl van het model bewerken</a:t>
            </a:r>
          </a:p>
        </p:txBody>
      </p:sp>
      <p:sp>
        <p:nvSpPr>
          <p:cNvPr id="10" name="Tijdelijke aanduiding voor datum 9"/>
          <p:cNvSpPr>
            <a:spLocks noGrp="1"/>
          </p:cNvSpPr>
          <p:nvPr>
            <p:ph type="dt" sz="half" idx="14"/>
          </p:nvPr>
        </p:nvSpPr>
        <p:spPr/>
        <p:txBody>
          <a:bodyPr/>
          <a:lstStyle/>
          <a:p>
            <a:r>
              <a:rPr lang="nl-NL"/>
              <a:t>21 september 2021</a:t>
            </a:r>
            <a:endParaRPr lang="nl-NL" dirty="0"/>
          </a:p>
        </p:txBody>
      </p:sp>
      <p:sp>
        <p:nvSpPr>
          <p:cNvPr id="11" name="Tijdelijke aanduiding voor voettekst 10"/>
          <p:cNvSpPr>
            <a:spLocks noGrp="1"/>
          </p:cNvSpPr>
          <p:nvPr>
            <p:ph type="ftr" sz="quarter" idx="15"/>
          </p:nvPr>
        </p:nvSpPr>
        <p:spPr/>
        <p:txBody>
          <a:bodyPr/>
          <a:lstStyle/>
          <a:p>
            <a:r>
              <a:rPr lang="nl-NL"/>
              <a:t>KRM projectteam</a:t>
            </a:r>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Tekststijl van het model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Tekststijl van het model bewerken</a:t>
            </a:r>
          </a:p>
        </p:txBody>
      </p:sp>
      <p:sp>
        <p:nvSpPr>
          <p:cNvPr id="11" name="Tijdelijke aanduiding voor datum 10"/>
          <p:cNvSpPr>
            <a:spLocks noGrp="1"/>
          </p:cNvSpPr>
          <p:nvPr>
            <p:ph type="dt" sz="half" idx="16"/>
          </p:nvPr>
        </p:nvSpPr>
        <p:spPr/>
        <p:txBody>
          <a:bodyPr/>
          <a:lstStyle/>
          <a:p>
            <a:r>
              <a:rPr lang="nl-NL"/>
              <a:t>21 september 2021</a:t>
            </a:r>
            <a:endParaRPr lang="nl-NL" dirty="0"/>
          </a:p>
        </p:txBody>
      </p:sp>
      <p:sp>
        <p:nvSpPr>
          <p:cNvPr id="12" name="Tijdelijke aanduiding voor voettekst 11"/>
          <p:cNvSpPr>
            <a:spLocks noGrp="1"/>
          </p:cNvSpPr>
          <p:nvPr>
            <p:ph type="ftr" sz="quarter" idx="17"/>
          </p:nvPr>
        </p:nvSpPr>
        <p:spPr/>
        <p:txBody>
          <a:bodyPr/>
          <a:lstStyle/>
          <a:p>
            <a:r>
              <a:rPr lang="nl-NL"/>
              <a:t>KRM projectteam</a:t>
            </a:r>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Tekststijl van het model bewerken</a:t>
            </a:r>
          </a:p>
        </p:txBody>
      </p:sp>
      <p:sp>
        <p:nvSpPr>
          <p:cNvPr id="14" name="Tijdelijke aanduiding voor datum 13"/>
          <p:cNvSpPr>
            <a:spLocks noGrp="1"/>
          </p:cNvSpPr>
          <p:nvPr>
            <p:ph type="dt" sz="half" idx="20"/>
          </p:nvPr>
        </p:nvSpPr>
        <p:spPr/>
        <p:txBody>
          <a:bodyPr/>
          <a:lstStyle/>
          <a:p>
            <a:r>
              <a:rPr lang="nl-NL"/>
              <a:t>21 september 2021</a:t>
            </a:r>
            <a:endParaRPr lang="nl-NL" dirty="0"/>
          </a:p>
        </p:txBody>
      </p:sp>
      <p:sp>
        <p:nvSpPr>
          <p:cNvPr id="15" name="Tijdelijke aanduiding voor voettekst 14"/>
          <p:cNvSpPr>
            <a:spLocks noGrp="1"/>
          </p:cNvSpPr>
          <p:nvPr>
            <p:ph type="ftr" sz="quarter" idx="21"/>
          </p:nvPr>
        </p:nvSpPr>
        <p:spPr/>
        <p:txBody>
          <a:bodyPr/>
          <a:lstStyle/>
          <a:p>
            <a:r>
              <a:rPr lang="nl-NL"/>
              <a:t>KRM projectteam</a:t>
            </a:r>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0E8BB49C-81EE-D640-B093-EE3BB39828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r>
              <a:rPr lang="nl-NL"/>
              <a:t>21 september 2021</a:t>
            </a:r>
            <a:endParaRPr lang="nl-NL" dirty="0"/>
          </a:p>
        </p:txBody>
      </p:sp>
      <p:sp>
        <p:nvSpPr>
          <p:cNvPr id="8" name="Tijdelijke aanduiding voor voettekst 7"/>
          <p:cNvSpPr>
            <a:spLocks noGrp="1"/>
          </p:cNvSpPr>
          <p:nvPr>
            <p:ph type="ftr" sz="quarter" idx="23"/>
          </p:nvPr>
        </p:nvSpPr>
        <p:spPr/>
        <p:txBody>
          <a:bodyPr/>
          <a:lstStyle/>
          <a:p>
            <a:r>
              <a:rPr lang="nl-NL"/>
              <a:t>KRM projectteam</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89A82B9-7DCD-4B4C-A1E7-70EA56CC3EB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r>
              <a:rPr lang="nl-NL"/>
              <a:t>21 september 2021</a:t>
            </a:r>
            <a:endParaRPr lang="nl-NL" dirty="0"/>
          </a:p>
        </p:txBody>
      </p:sp>
      <p:sp>
        <p:nvSpPr>
          <p:cNvPr id="8" name="Tijdelijke aanduiding voor voettekst 7"/>
          <p:cNvSpPr>
            <a:spLocks noGrp="1"/>
          </p:cNvSpPr>
          <p:nvPr>
            <p:ph type="ftr" sz="quarter" idx="23"/>
          </p:nvPr>
        </p:nvSpPr>
        <p:spPr/>
        <p:txBody>
          <a:bodyPr/>
          <a:lstStyle/>
          <a:p>
            <a:r>
              <a:rPr lang="nl-NL"/>
              <a:t>KRM projectteam</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3124508-A1C5-A546-B635-25BCABA3FC1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r>
              <a:rPr lang="nl-NL"/>
              <a:t>21 september 2021</a:t>
            </a:r>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r>
              <a:rPr lang="nl-NL"/>
              <a:t>KRM projectteam</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2A7CF36B-46BB-C94E-AE21-AE6C325851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5" name="Afbeelding 4">
            <a:extLst>
              <a:ext uri="{FF2B5EF4-FFF2-40B4-BE49-F238E27FC236}">
                <a16:creationId xmlns:a16="http://schemas.microsoft.com/office/drawing/2014/main" id="{14611018-E0D5-BF45-B124-6BD0F554E3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8" y="0"/>
            <a:ext cx="12192000" cy="1682750"/>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82610" cy="1681200"/>
          </a:xfrm>
          <a:prstGeom prst="rect">
            <a:avLst/>
          </a:prstGeom>
        </p:spPr>
      </p:pic>
    </p:spTree>
    <p:extLst>
      <p:ext uri="{BB962C8B-B14F-4D97-AF65-F5344CB8AC3E}">
        <p14:creationId xmlns:p14="http://schemas.microsoft.com/office/powerpoint/2010/main" val="20324614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1" spcCol="468000"/>
          <a:lstStyle/>
          <a:p>
            <a:pPr lvl="0"/>
            <a:r>
              <a:rPr lang="nl-NL"/>
              <a:t>Tekststijl van het model bewerken</a:t>
            </a:r>
          </a:p>
        </p:txBody>
      </p:sp>
      <p:sp>
        <p:nvSpPr>
          <p:cNvPr id="2" name="Titel 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r>
              <a:rPr lang="nl-NL"/>
              <a:t>21 september 2021</a:t>
            </a:r>
            <a:endParaRPr lang="nl-NL" dirty="0"/>
          </a:p>
        </p:txBody>
      </p:sp>
      <p:sp>
        <p:nvSpPr>
          <p:cNvPr id="14" name="Tijdelijke aanduiding voor voettekst 13"/>
          <p:cNvSpPr>
            <a:spLocks noGrp="1"/>
          </p:cNvSpPr>
          <p:nvPr>
            <p:ph type="ftr" sz="quarter" idx="11"/>
          </p:nvPr>
        </p:nvSpPr>
        <p:spPr/>
        <p:txBody>
          <a:bodyPr/>
          <a:lstStyle/>
          <a:p>
            <a:r>
              <a:rPr lang="nl-NL"/>
              <a:t>KRM projectteam</a:t>
            </a:r>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43522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r>
              <a:rPr lang="nl-NL"/>
              <a:t>21 september 2021</a:t>
            </a:r>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r>
              <a:rPr lang="nl-NL"/>
              <a:t>KRM projectteam</a:t>
            </a:r>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2AC70C0-3F62-AD40-8225-7DFC4A386A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E71B0B9D-1DF0-634C-BB24-80EFB4F29B18}"/>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3" name="Afbeelding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9" y="0"/>
            <a:ext cx="12182611" cy="1681200"/>
          </a:xfrm>
          <a:prstGeom prst="rect">
            <a:avLst/>
          </a:prstGeom>
        </p:spPr>
      </p:pic>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r>
              <a:rPr lang="nl-NL"/>
              <a:t>21 september 2021</a:t>
            </a:r>
            <a:endParaRPr lang="nl-NL" dirty="0"/>
          </a:p>
        </p:txBody>
      </p:sp>
      <p:sp>
        <p:nvSpPr>
          <p:cNvPr id="12" name="Tijdelijke aanduiding voor voettekst 11"/>
          <p:cNvSpPr>
            <a:spLocks noGrp="1"/>
          </p:cNvSpPr>
          <p:nvPr>
            <p:ph type="ftr" sz="quarter" idx="24"/>
          </p:nvPr>
        </p:nvSpPr>
        <p:spPr/>
        <p:txBody>
          <a:bodyPr/>
          <a:lstStyle/>
          <a:p>
            <a:r>
              <a:rPr lang="nl-NL"/>
              <a:t>KRM projectteam</a:t>
            </a:r>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19" name="Afbeelding 18">
            <a:extLst>
              <a:ext uri="{FF2B5EF4-FFF2-40B4-BE49-F238E27FC236}">
                <a16:creationId xmlns:a16="http://schemas.microsoft.com/office/drawing/2014/main" id="{5FF1452E-61D4-2248-8677-11F4BF8179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55BAFB1C-5D11-944A-96BB-FA74D8B08F85}"/>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82610" cy="1681200"/>
          </a:xfrm>
          <a:prstGeom prst="rect">
            <a:avLst/>
          </a:prstGeom>
        </p:spPr>
      </p:pic>
    </p:spTree>
    <p:extLst>
      <p:ext uri="{BB962C8B-B14F-4D97-AF65-F5344CB8AC3E}">
        <p14:creationId xmlns:p14="http://schemas.microsoft.com/office/powerpoint/2010/main" val="32574936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r>
              <a:rPr lang="nl-NL"/>
              <a:t>21 september 2021</a:t>
            </a:r>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r>
              <a:rPr lang="nl-NL"/>
              <a:t>KRM projectteam</a:t>
            </a:r>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2AC70C0-3F62-AD40-8225-7DFC4A386A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E71B0B9D-1DF0-634C-BB24-80EFB4F29B18}"/>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4" name="Afbeelding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82610" cy="1681200"/>
          </a:xfrm>
          <a:prstGeom prst="rect">
            <a:avLst/>
          </a:prstGeom>
        </p:spPr>
      </p:pic>
    </p:spTree>
    <p:extLst>
      <p:ext uri="{BB962C8B-B14F-4D97-AF65-F5344CB8AC3E}">
        <p14:creationId xmlns:p14="http://schemas.microsoft.com/office/powerpoint/2010/main" val="37193475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r>
              <a:rPr lang="nl-NL"/>
              <a:t>21 september 2021</a:t>
            </a:r>
            <a:endParaRPr lang="nl-NL" dirty="0"/>
          </a:p>
        </p:txBody>
      </p:sp>
      <p:sp>
        <p:nvSpPr>
          <p:cNvPr id="19" name="Tijdelijke aanduiding voor voettekst 18"/>
          <p:cNvSpPr>
            <a:spLocks noGrp="1"/>
          </p:cNvSpPr>
          <p:nvPr>
            <p:ph type="ftr" sz="quarter" idx="18"/>
          </p:nvPr>
        </p:nvSpPr>
        <p:spPr/>
        <p:txBody>
          <a:bodyPr/>
          <a:lstStyle/>
          <a:p>
            <a:r>
              <a:rPr lang="nl-NL"/>
              <a:t>KRM projectteam</a:t>
            </a:r>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de stijl te bewerken</a:t>
            </a:r>
            <a:endParaRPr lang="nl-NL" dirty="0"/>
          </a:p>
        </p:txBody>
      </p:sp>
      <p:pic>
        <p:nvPicPr>
          <p:cNvPr id="11" name="Afbeelding 10">
            <a:extLst>
              <a:ext uri="{FF2B5EF4-FFF2-40B4-BE49-F238E27FC236}">
                <a16:creationId xmlns:a16="http://schemas.microsoft.com/office/drawing/2014/main" id="{7DF6F61C-97D5-AA49-8399-84317D3394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82610" cy="1681200"/>
          </a:xfrm>
          <a:prstGeom prst="rect">
            <a:avLst/>
          </a:prstGeom>
        </p:spPr>
      </p:pic>
    </p:spTree>
    <p:extLst>
      <p:ext uri="{BB962C8B-B14F-4D97-AF65-F5344CB8AC3E}">
        <p14:creationId xmlns:p14="http://schemas.microsoft.com/office/powerpoint/2010/main" val="18973757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de stijl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r>
              <a:rPr lang="nl-NL"/>
              <a:t>21 september 2021</a:t>
            </a:r>
            <a:endParaRPr lang="nl-NL" dirty="0"/>
          </a:p>
        </p:txBody>
      </p:sp>
      <p:sp>
        <p:nvSpPr>
          <p:cNvPr id="16" name="Tijdelijke aanduiding voor voettekst 15"/>
          <p:cNvSpPr>
            <a:spLocks noGrp="1"/>
          </p:cNvSpPr>
          <p:nvPr>
            <p:ph type="ftr" sz="quarter" idx="15"/>
          </p:nvPr>
        </p:nvSpPr>
        <p:spPr/>
        <p:txBody>
          <a:bodyPr/>
          <a:lstStyle/>
          <a:p>
            <a:r>
              <a:rPr lang="nl-NL"/>
              <a:t>KRM projectteam</a:t>
            </a:r>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3E728E48-643E-544D-A813-C0BAB23F9F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82610" cy="1681200"/>
          </a:xfrm>
          <a:prstGeom prst="rect">
            <a:avLst/>
          </a:prstGeom>
        </p:spPr>
      </p:pic>
    </p:spTree>
    <p:extLst>
      <p:ext uri="{BB962C8B-B14F-4D97-AF65-F5344CB8AC3E}">
        <p14:creationId xmlns:p14="http://schemas.microsoft.com/office/powerpoint/2010/main" val="2694610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5" name="Tijdelijke aanduiding voor datum 4"/>
          <p:cNvSpPr>
            <a:spLocks noGrp="1"/>
          </p:cNvSpPr>
          <p:nvPr>
            <p:ph type="dt" sz="half" idx="20"/>
          </p:nvPr>
        </p:nvSpPr>
        <p:spPr/>
        <p:txBody>
          <a:bodyPr/>
          <a:lstStyle/>
          <a:p>
            <a:r>
              <a:rPr lang="nl-NL"/>
              <a:t>21 september 2021</a:t>
            </a:r>
            <a:endParaRPr lang="nl-NL" dirty="0"/>
          </a:p>
        </p:txBody>
      </p:sp>
      <p:sp>
        <p:nvSpPr>
          <p:cNvPr id="9" name="Tijdelijke aanduiding voor voettekst 8"/>
          <p:cNvSpPr>
            <a:spLocks noGrp="1"/>
          </p:cNvSpPr>
          <p:nvPr>
            <p:ph type="ftr" sz="quarter" idx="21"/>
          </p:nvPr>
        </p:nvSpPr>
        <p:spPr/>
        <p:txBody>
          <a:bodyPr/>
          <a:lstStyle/>
          <a:p>
            <a:r>
              <a:rPr lang="nl-NL"/>
              <a:t>KRM projectteam</a:t>
            </a:r>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AF260D0C-1E71-C54C-BC16-D1CBE1023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146490349"/>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Tekststijl van het model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r>
              <a:rPr lang="nl-NL"/>
              <a:t>21 september 2021</a:t>
            </a:r>
            <a:endParaRPr lang="nl-NL" dirty="0"/>
          </a:p>
        </p:txBody>
      </p:sp>
      <p:sp>
        <p:nvSpPr>
          <p:cNvPr id="18" name="Tijdelijke aanduiding voor voettekst 17"/>
          <p:cNvSpPr>
            <a:spLocks noGrp="1"/>
          </p:cNvSpPr>
          <p:nvPr>
            <p:ph type="ftr" sz="quarter" idx="15"/>
          </p:nvPr>
        </p:nvSpPr>
        <p:spPr/>
        <p:txBody>
          <a:bodyPr/>
          <a:lstStyle/>
          <a:p>
            <a:r>
              <a:rPr lang="nl-NL"/>
              <a:t>KRM projectteam</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CC44ED47-A238-2D42-9C79-E60FB98206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459545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r>
              <a:rPr lang="nl-NL"/>
              <a:t>21 september 2021</a:t>
            </a:r>
            <a:endParaRPr lang="nl-NL" dirty="0"/>
          </a:p>
        </p:txBody>
      </p:sp>
      <p:sp>
        <p:nvSpPr>
          <p:cNvPr id="12" name="Tijdelijke aanduiding voor voettekst 11"/>
          <p:cNvSpPr>
            <a:spLocks noGrp="1"/>
          </p:cNvSpPr>
          <p:nvPr>
            <p:ph type="ftr" sz="quarter" idx="15"/>
          </p:nvPr>
        </p:nvSpPr>
        <p:spPr/>
        <p:txBody>
          <a:bodyPr/>
          <a:lstStyle/>
          <a:p>
            <a:r>
              <a:rPr lang="nl-NL"/>
              <a:t>KRM projectteam</a:t>
            </a:r>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FCF7695-4593-1943-B84E-F8C54CACBE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10225327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Tekststijl van het model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Tekststijl van het model bewerken</a:t>
            </a:r>
          </a:p>
        </p:txBody>
      </p:sp>
      <p:sp>
        <p:nvSpPr>
          <p:cNvPr id="2" name="Titel 1"/>
          <p:cNvSpPr>
            <a:spLocks noGrp="1"/>
          </p:cNvSpPr>
          <p:nvPr>
            <p:ph type="title"/>
          </p:nvPr>
        </p:nvSpPr>
        <p:spPr/>
        <p:txBody>
          <a:bodyPr/>
          <a:lstStyle/>
          <a:p>
            <a:r>
              <a:rPr lang="nl-NL"/>
              <a:t>Klik om de stijl te bewerken</a:t>
            </a:r>
          </a:p>
        </p:txBody>
      </p:sp>
      <p:sp>
        <p:nvSpPr>
          <p:cNvPr id="14" name="Tijdelijke aanduiding voor datum 13"/>
          <p:cNvSpPr>
            <a:spLocks noGrp="1"/>
          </p:cNvSpPr>
          <p:nvPr>
            <p:ph type="dt" sz="half" idx="10"/>
          </p:nvPr>
        </p:nvSpPr>
        <p:spPr/>
        <p:txBody>
          <a:bodyPr/>
          <a:lstStyle/>
          <a:p>
            <a:r>
              <a:rPr lang="nl-NL"/>
              <a:t>21 september 2021</a:t>
            </a:r>
            <a:endParaRPr lang="nl-NL" dirty="0"/>
          </a:p>
        </p:txBody>
      </p:sp>
      <p:sp>
        <p:nvSpPr>
          <p:cNvPr id="15" name="Tijdelijke aanduiding voor voettekst 14"/>
          <p:cNvSpPr>
            <a:spLocks noGrp="1"/>
          </p:cNvSpPr>
          <p:nvPr>
            <p:ph type="ftr" sz="quarter" idx="11"/>
          </p:nvPr>
        </p:nvSpPr>
        <p:spPr/>
        <p:txBody>
          <a:bodyPr/>
          <a:lstStyle/>
          <a:p>
            <a:r>
              <a:rPr lang="nl-NL"/>
              <a:t>KRM projectteam</a:t>
            </a:r>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07026352"/>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Tekststijl van het model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Tekststijl van het model bewerken</a:t>
            </a:r>
          </a:p>
        </p:txBody>
      </p:sp>
      <p:sp>
        <p:nvSpPr>
          <p:cNvPr id="10" name="Titel 9"/>
          <p:cNvSpPr>
            <a:spLocks noGrp="1"/>
          </p:cNvSpPr>
          <p:nvPr>
            <p:ph type="title"/>
          </p:nvPr>
        </p:nvSpPr>
        <p:spPr/>
        <p:txBody>
          <a:bodyPr/>
          <a:lstStyle/>
          <a:p>
            <a:r>
              <a:rPr lang="nl-NL"/>
              <a:t>Klik om de stijl te bewerken</a:t>
            </a:r>
            <a:endParaRPr lang="nl-NL" dirty="0"/>
          </a:p>
        </p:txBody>
      </p:sp>
      <p:sp>
        <p:nvSpPr>
          <p:cNvPr id="16" name="Tijdelijke aanduiding voor datum 15"/>
          <p:cNvSpPr>
            <a:spLocks noGrp="1"/>
          </p:cNvSpPr>
          <p:nvPr>
            <p:ph type="dt" sz="half" idx="10"/>
          </p:nvPr>
        </p:nvSpPr>
        <p:spPr/>
        <p:txBody>
          <a:bodyPr/>
          <a:lstStyle/>
          <a:p>
            <a:r>
              <a:rPr lang="nl-NL"/>
              <a:t>21 september 2021</a:t>
            </a:r>
            <a:endParaRPr lang="nl-NL" dirty="0"/>
          </a:p>
        </p:txBody>
      </p:sp>
      <p:sp>
        <p:nvSpPr>
          <p:cNvPr id="17" name="Tijdelijke aanduiding voor voettekst 16"/>
          <p:cNvSpPr>
            <a:spLocks noGrp="1"/>
          </p:cNvSpPr>
          <p:nvPr>
            <p:ph type="ftr" sz="quarter" idx="11"/>
          </p:nvPr>
        </p:nvSpPr>
        <p:spPr/>
        <p:txBody>
          <a:bodyPr/>
          <a:lstStyle/>
          <a:p>
            <a:r>
              <a:rPr lang="nl-NL"/>
              <a:t>KRM projectteam</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344423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2" name="Tijdelijke aanduiding voor datum 11"/>
          <p:cNvSpPr>
            <a:spLocks noGrp="1"/>
          </p:cNvSpPr>
          <p:nvPr>
            <p:ph type="dt" sz="half" idx="10"/>
          </p:nvPr>
        </p:nvSpPr>
        <p:spPr/>
        <p:txBody>
          <a:bodyPr/>
          <a:lstStyle/>
          <a:p>
            <a:r>
              <a:rPr lang="nl-NL"/>
              <a:t>21 september 2021</a:t>
            </a:r>
            <a:endParaRPr lang="nl-NL" dirty="0"/>
          </a:p>
        </p:txBody>
      </p:sp>
      <p:sp>
        <p:nvSpPr>
          <p:cNvPr id="13" name="Tijdelijke aanduiding voor voettekst 12"/>
          <p:cNvSpPr>
            <a:spLocks noGrp="1"/>
          </p:cNvSpPr>
          <p:nvPr>
            <p:ph type="ftr" sz="quarter" idx="11"/>
          </p:nvPr>
        </p:nvSpPr>
        <p:spPr/>
        <p:txBody>
          <a:bodyPr/>
          <a:lstStyle/>
          <a:p>
            <a:r>
              <a:rPr lang="nl-NL"/>
              <a:t>KRM projectteam</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29494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r>
              <a:rPr lang="nl-NL"/>
              <a:t>21 september 2021</a:t>
            </a:r>
            <a:endParaRPr lang="nl-NL" dirty="0"/>
          </a:p>
        </p:txBody>
      </p:sp>
      <p:sp>
        <p:nvSpPr>
          <p:cNvPr id="19" name="Tijdelijke aanduiding voor voettekst 18"/>
          <p:cNvSpPr>
            <a:spLocks noGrp="1"/>
          </p:cNvSpPr>
          <p:nvPr>
            <p:ph type="ftr" sz="quarter" idx="18"/>
          </p:nvPr>
        </p:nvSpPr>
        <p:spPr/>
        <p:txBody>
          <a:bodyPr/>
          <a:lstStyle/>
          <a:p>
            <a:r>
              <a:rPr lang="nl-NL"/>
              <a:t>KRM projectteam</a:t>
            </a:r>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de stijl te bewerken</a:t>
            </a:r>
            <a:endParaRPr lang="nl-NL" dirty="0"/>
          </a:p>
        </p:txBody>
      </p:sp>
      <p:pic>
        <p:nvPicPr>
          <p:cNvPr id="11" name="Afbeelding 10">
            <a:extLst>
              <a:ext uri="{FF2B5EF4-FFF2-40B4-BE49-F238E27FC236}">
                <a16:creationId xmlns:a16="http://schemas.microsoft.com/office/drawing/2014/main" id="{7DF6F61C-97D5-AA49-8399-84317D3394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89" y="0"/>
            <a:ext cx="12182611" cy="168120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r>
              <a:rPr lang="nl-NL"/>
              <a:t>21 september 2021</a:t>
            </a:r>
            <a:endParaRPr lang="nl-NL" dirty="0"/>
          </a:p>
        </p:txBody>
      </p:sp>
      <p:sp>
        <p:nvSpPr>
          <p:cNvPr id="12" name="Tijdelijke aanduiding voor voettekst 11"/>
          <p:cNvSpPr>
            <a:spLocks noGrp="1"/>
          </p:cNvSpPr>
          <p:nvPr>
            <p:ph type="ftr" sz="quarter" idx="11"/>
          </p:nvPr>
        </p:nvSpPr>
        <p:spPr/>
        <p:txBody>
          <a:bodyPr/>
          <a:lstStyle/>
          <a:p>
            <a:r>
              <a:rPr lang="nl-NL"/>
              <a:t>KRM projectteam</a:t>
            </a:r>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496350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Tekststijl van het model bewerken</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7" name="Tijdelijke aanduiding voor datum 16"/>
          <p:cNvSpPr>
            <a:spLocks noGrp="1"/>
          </p:cNvSpPr>
          <p:nvPr>
            <p:ph type="dt" sz="half" idx="14"/>
          </p:nvPr>
        </p:nvSpPr>
        <p:spPr/>
        <p:txBody>
          <a:bodyPr/>
          <a:lstStyle/>
          <a:p>
            <a:r>
              <a:rPr lang="nl-NL"/>
              <a:t>21 september 2021</a:t>
            </a:r>
            <a:endParaRPr lang="nl-NL" dirty="0"/>
          </a:p>
        </p:txBody>
      </p:sp>
      <p:sp>
        <p:nvSpPr>
          <p:cNvPr id="18" name="Tijdelijke aanduiding voor voettekst 17"/>
          <p:cNvSpPr>
            <a:spLocks noGrp="1"/>
          </p:cNvSpPr>
          <p:nvPr>
            <p:ph type="ftr" sz="quarter" idx="15"/>
          </p:nvPr>
        </p:nvSpPr>
        <p:spPr/>
        <p:txBody>
          <a:bodyPr/>
          <a:lstStyle/>
          <a:p>
            <a:r>
              <a:rPr lang="nl-NL"/>
              <a:t>KRM projectteam</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03356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r>
              <a:rPr lang="nl-NL"/>
              <a:t>21 september 2021</a:t>
            </a:r>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r>
              <a:rPr lang="nl-NL"/>
              <a:t>KRM projectteam</a:t>
            </a:r>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16943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6" name="Tijdelijke aanduiding voor datum 5"/>
          <p:cNvSpPr>
            <a:spLocks noGrp="1"/>
          </p:cNvSpPr>
          <p:nvPr>
            <p:ph type="dt" sz="half" idx="10"/>
          </p:nvPr>
        </p:nvSpPr>
        <p:spPr/>
        <p:txBody>
          <a:bodyPr/>
          <a:lstStyle/>
          <a:p>
            <a:r>
              <a:rPr lang="nl-NL"/>
              <a:t>21 september 2021</a:t>
            </a:r>
            <a:endParaRPr lang="nl-NL" dirty="0"/>
          </a:p>
        </p:txBody>
      </p:sp>
      <p:sp>
        <p:nvSpPr>
          <p:cNvPr id="7" name="Tijdelijke aanduiding voor voettekst 6"/>
          <p:cNvSpPr>
            <a:spLocks noGrp="1"/>
          </p:cNvSpPr>
          <p:nvPr>
            <p:ph type="ftr" sz="quarter" idx="11"/>
          </p:nvPr>
        </p:nvSpPr>
        <p:spPr/>
        <p:txBody>
          <a:bodyPr/>
          <a:lstStyle/>
          <a:p>
            <a:r>
              <a:rPr lang="nl-NL"/>
              <a:t>KRM projectteam</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768990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11" name="Tijdelijke aanduiding voor datum 10"/>
          <p:cNvSpPr>
            <a:spLocks noGrp="1"/>
          </p:cNvSpPr>
          <p:nvPr>
            <p:ph type="dt" sz="half" idx="11"/>
          </p:nvPr>
        </p:nvSpPr>
        <p:spPr/>
        <p:txBody>
          <a:bodyPr/>
          <a:lstStyle/>
          <a:p>
            <a:r>
              <a:rPr lang="nl-NL"/>
              <a:t>21 september 2021</a:t>
            </a:r>
            <a:endParaRPr lang="nl-NL" dirty="0"/>
          </a:p>
        </p:txBody>
      </p:sp>
      <p:sp>
        <p:nvSpPr>
          <p:cNvPr id="12" name="Tijdelijke aanduiding voor voettekst 11"/>
          <p:cNvSpPr>
            <a:spLocks noGrp="1"/>
          </p:cNvSpPr>
          <p:nvPr>
            <p:ph type="ftr" sz="quarter" idx="12"/>
          </p:nvPr>
        </p:nvSpPr>
        <p:spPr/>
        <p:txBody>
          <a:bodyPr/>
          <a:lstStyle/>
          <a:p>
            <a:r>
              <a:rPr lang="nl-NL"/>
              <a:t>KRM projectteam</a:t>
            </a:r>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AB1A3E9-97CB-CA43-9E2C-4CE700C68A5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5016225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Tekststijl van het model bewerken</a:t>
            </a:r>
          </a:p>
        </p:txBody>
      </p:sp>
      <p:sp>
        <p:nvSpPr>
          <p:cNvPr id="13" name="Tijdelijke aanduiding voor datum 12"/>
          <p:cNvSpPr>
            <a:spLocks noGrp="1"/>
          </p:cNvSpPr>
          <p:nvPr>
            <p:ph type="dt" sz="half" idx="11"/>
          </p:nvPr>
        </p:nvSpPr>
        <p:spPr/>
        <p:txBody>
          <a:bodyPr/>
          <a:lstStyle/>
          <a:p>
            <a:r>
              <a:rPr lang="nl-NL"/>
              <a:t>21 september 2021</a:t>
            </a:r>
            <a:endParaRPr lang="nl-NL" dirty="0"/>
          </a:p>
        </p:txBody>
      </p:sp>
      <p:sp>
        <p:nvSpPr>
          <p:cNvPr id="14" name="Tijdelijke aanduiding voor voettekst 13"/>
          <p:cNvSpPr>
            <a:spLocks noGrp="1"/>
          </p:cNvSpPr>
          <p:nvPr>
            <p:ph type="ftr" sz="quarter" idx="12"/>
          </p:nvPr>
        </p:nvSpPr>
        <p:spPr/>
        <p:txBody>
          <a:bodyPr/>
          <a:lstStyle/>
          <a:p>
            <a:r>
              <a:rPr lang="nl-NL"/>
              <a:t>KRM projectteam</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E770F96-3C80-EF44-950D-D974353140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0545536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7"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r>
              <a:rPr lang="nl-NL"/>
              <a:t>21 september 2021</a:t>
            </a:r>
            <a:endParaRPr lang="nl-NL" dirty="0"/>
          </a:p>
        </p:txBody>
      </p:sp>
      <p:sp>
        <p:nvSpPr>
          <p:cNvPr id="12" name="Tijdelijke aanduiding voor voettekst 11"/>
          <p:cNvSpPr>
            <a:spLocks noGrp="1"/>
          </p:cNvSpPr>
          <p:nvPr>
            <p:ph type="ftr" sz="quarter" idx="26"/>
          </p:nvPr>
        </p:nvSpPr>
        <p:spPr/>
        <p:txBody>
          <a:bodyPr/>
          <a:lstStyle/>
          <a:p>
            <a:r>
              <a:rPr lang="nl-NL"/>
              <a:t>KRM projectteam</a:t>
            </a:r>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757154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endParaRPr lang="nl-NL" dirty="0"/>
          </a:p>
        </p:txBody>
      </p:sp>
      <p:sp>
        <p:nvSpPr>
          <p:cNvPr id="20" name="Tijdelijke aanduiding voor datum 19"/>
          <p:cNvSpPr>
            <a:spLocks noGrp="1"/>
          </p:cNvSpPr>
          <p:nvPr>
            <p:ph type="dt" sz="half" idx="25"/>
          </p:nvPr>
        </p:nvSpPr>
        <p:spPr/>
        <p:txBody>
          <a:bodyPr/>
          <a:lstStyle/>
          <a:p>
            <a:r>
              <a:rPr lang="nl-NL"/>
              <a:t>21 september 2021</a:t>
            </a:r>
            <a:endParaRPr lang="nl-NL" dirty="0"/>
          </a:p>
        </p:txBody>
      </p:sp>
      <p:sp>
        <p:nvSpPr>
          <p:cNvPr id="21" name="Tijdelijke aanduiding voor voettekst 20"/>
          <p:cNvSpPr>
            <a:spLocks noGrp="1"/>
          </p:cNvSpPr>
          <p:nvPr>
            <p:ph type="ftr" sz="quarter" idx="26"/>
          </p:nvPr>
        </p:nvSpPr>
        <p:spPr/>
        <p:txBody>
          <a:bodyPr/>
          <a:lstStyle/>
          <a:p>
            <a:r>
              <a:rPr lang="nl-NL"/>
              <a:t>KRM projectteam</a:t>
            </a:r>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B9945B71-DBE8-C64D-A8FF-A06662931A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3024131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Tekststijl van het model bewerken</a:t>
            </a:r>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6" name="Tijdelijke aanduiding voor datum 5"/>
          <p:cNvSpPr>
            <a:spLocks noGrp="1"/>
          </p:cNvSpPr>
          <p:nvPr>
            <p:ph type="dt" sz="half" idx="25"/>
          </p:nvPr>
        </p:nvSpPr>
        <p:spPr/>
        <p:txBody>
          <a:bodyPr/>
          <a:lstStyle/>
          <a:p>
            <a:r>
              <a:rPr lang="nl-NL"/>
              <a:t>21 september 2021</a:t>
            </a:r>
            <a:endParaRPr lang="nl-NL" dirty="0"/>
          </a:p>
        </p:txBody>
      </p:sp>
      <p:sp>
        <p:nvSpPr>
          <p:cNvPr id="12" name="Tijdelijke aanduiding voor voettekst 11"/>
          <p:cNvSpPr>
            <a:spLocks noGrp="1"/>
          </p:cNvSpPr>
          <p:nvPr>
            <p:ph type="ftr" sz="quarter" idx="26"/>
          </p:nvPr>
        </p:nvSpPr>
        <p:spPr/>
        <p:txBody>
          <a:bodyPr/>
          <a:lstStyle/>
          <a:p>
            <a:r>
              <a:rPr lang="nl-NL"/>
              <a:t>KRM projectteam</a:t>
            </a:r>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285083045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Tekststijl van het model bewerken</a:t>
            </a:r>
          </a:p>
        </p:txBody>
      </p:sp>
      <p:sp>
        <p:nvSpPr>
          <p:cNvPr id="8" name="Tijdelijke aanduiding voor datum 7"/>
          <p:cNvSpPr>
            <a:spLocks noGrp="1"/>
          </p:cNvSpPr>
          <p:nvPr>
            <p:ph type="dt" sz="half" idx="14"/>
          </p:nvPr>
        </p:nvSpPr>
        <p:spPr/>
        <p:txBody>
          <a:bodyPr/>
          <a:lstStyle/>
          <a:p>
            <a:r>
              <a:rPr lang="nl-NL"/>
              <a:t>21 september 2021</a:t>
            </a:r>
            <a:endParaRPr lang="nl-NL" dirty="0"/>
          </a:p>
        </p:txBody>
      </p:sp>
      <p:sp>
        <p:nvSpPr>
          <p:cNvPr id="10" name="Tijdelijke aanduiding voor voettekst 9"/>
          <p:cNvSpPr>
            <a:spLocks noGrp="1"/>
          </p:cNvSpPr>
          <p:nvPr>
            <p:ph type="ftr" sz="quarter" idx="15"/>
          </p:nvPr>
        </p:nvSpPr>
        <p:spPr/>
        <p:txBody>
          <a:bodyPr/>
          <a:lstStyle/>
          <a:p>
            <a:r>
              <a:rPr lang="nl-NL"/>
              <a:t>KRM projectteam</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8466592-3EDA-8A4C-9A9E-0690EAD4E0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72778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de stijl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r>
              <a:rPr lang="nl-NL"/>
              <a:t>21 september 2021</a:t>
            </a:r>
            <a:endParaRPr lang="nl-NL" dirty="0"/>
          </a:p>
        </p:txBody>
      </p:sp>
      <p:sp>
        <p:nvSpPr>
          <p:cNvPr id="16" name="Tijdelijke aanduiding voor voettekst 15"/>
          <p:cNvSpPr>
            <a:spLocks noGrp="1"/>
          </p:cNvSpPr>
          <p:nvPr>
            <p:ph type="ftr" sz="quarter" idx="15"/>
          </p:nvPr>
        </p:nvSpPr>
        <p:spPr/>
        <p:txBody>
          <a:bodyPr/>
          <a:lstStyle/>
          <a:p>
            <a:r>
              <a:rPr lang="nl-NL"/>
              <a:t>KRM projectteam</a:t>
            </a:r>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3E728E48-643E-544D-A813-C0BAB23F9F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89" y="0"/>
            <a:ext cx="12182611" cy="168120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8" name="Tijdelijke aanduiding voor datum 7"/>
          <p:cNvSpPr>
            <a:spLocks noGrp="1"/>
          </p:cNvSpPr>
          <p:nvPr>
            <p:ph type="dt" sz="half" idx="14"/>
          </p:nvPr>
        </p:nvSpPr>
        <p:spPr/>
        <p:txBody>
          <a:bodyPr/>
          <a:lstStyle/>
          <a:p>
            <a:r>
              <a:rPr lang="nl-NL"/>
              <a:t>21 september 2021</a:t>
            </a:r>
            <a:endParaRPr lang="nl-NL" dirty="0"/>
          </a:p>
        </p:txBody>
      </p:sp>
      <p:sp>
        <p:nvSpPr>
          <p:cNvPr id="10" name="Tijdelijke aanduiding voor voettekst 9"/>
          <p:cNvSpPr>
            <a:spLocks noGrp="1"/>
          </p:cNvSpPr>
          <p:nvPr>
            <p:ph type="ftr" sz="quarter" idx="15"/>
          </p:nvPr>
        </p:nvSpPr>
        <p:spPr/>
        <p:txBody>
          <a:bodyPr/>
          <a:lstStyle/>
          <a:p>
            <a:r>
              <a:rPr lang="nl-NL"/>
              <a:t>KRM projectteam</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922167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Tekststijl van het model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r>
              <a:rPr lang="nl-NL"/>
              <a:t>21 september 2021</a:t>
            </a:r>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r>
              <a:rPr lang="nl-NL"/>
              <a:t>KRM projectteam</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21533776"/>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Tekststijl van het model bewerken</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9" name="Tijdelijke aanduiding voor datum 8"/>
          <p:cNvSpPr>
            <a:spLocks noGrp="1"/>
          </p:cNvSpPr>
          <p:nvPr>
            <p:ph type="dt" sz="half" idx="15"/>
          </p:nvPr>
        </p:nvSpPr>
        <p:spPr/>
        <p:txBody>
          <a:bodyPr/>
          <a:lstStyle/>
          <a:p>
            <a:r>
              <a:rPr lang="nl-NL"/>
              <a:t>21 september 2021</a:t>
            </a:r>
            <a:endParaRPr lang="nl-NL" dirty="0"/>
          </a:p>
        </p:txBody>
      </p:sp>
      <p:sp>
        <p:nvSpPr>
          <p:cNvPr id="10" name="Tijdelijke aanduiding voor voettekst 9"/>
          <p:cNvSpPr>
            <a:spLocks noGrp="1"/>
          </p:cNvSpPr>
          <p:nvPr>
            <p:ph type="ftr" sz="quarter" idx="16"/>
          </p:nvPr>
        </p:nvSpPr>
        <p:spPr/>
        <p:txBody>
          <a:bodyPr/>
          <a:lstStyle/>
          <a:p>
            <a:r>
              <a:rPr lang="nl-NL"/>
              <a:t>KRM projectteam</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268033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Tekststijl van het model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r>
              <a:rPr lang="nl-NL"/>
              <a:t>21 september 2021</a:t>
            </a:r>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r>
              <a:rPr lang="nl-NL"/>
              <a:t>KRM projectteam</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20388029"/>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Tekststijl van het model bewerken</a:t>
            </a:r>
          </a:p>
        </p:txBody>
      </p:sp>
      <p:sp>
        <p:nvSpPr>
          <p:cNvPr id="8" name="Tijdelijke aanduiding voor datum 7"/>
          <p:cNvSpPr>
            <a:spLocks noGrp="1"/>
          </p:cNvSpPr>
          <p:nvPr>
            <p:ph type="dt" sz="half" idx="15"/>
          </p:nvPr>
        </p:nvSpPr>
        <p:spPr/>
        <p:txBody>
          <a:bodyPr/>
          <a:lstStyle/>
          <a:p>
            <a:r>
              <a:rPr lang="nl-NL"/>
              <a:t>21 september 2021</a:t>
            </a:r>
            <a:endParaRPr lang="nl-NL" dirty="0"/>
          </a:p>
        </p:txBody>
      </p:sp>
      <p:sp>
        <p:nvSpPr>
          <p:cNvPr id="9" name="Tijdelijke aanduiding voor voettekst 8"/>
          <p:cNvSpPr>
            <a:spLocks noGrp="1"/>
          </p:cNvSpPr>
          <p:nvPr>
            <p:ph type="ftr" sz="quarter" idx="16"/>
          </p:nvPr>
        </p:nvSpPr>
        <p:spPr/>
        <p:txBody>
          <a:bodyPr/>
          <a:lstStyle/>
          <a:p>
            <a:r>
              <a:rPr lang="nl-NL"/>
              <a:t>KRM projectteam</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762510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3" name="Tijdelijke aanduiding voor datum 12"/>
          <p:cNvSpPr>
            <a:spLocks noGrp="1"/>
          </p:cNvSpPr>
          <p:nvPr>
            <p:ph type="dt" sz="half" idx="15"/>
          </p:nvPr>
        </p:nvSpPr>
        <p:spPr/>
        <p:txBody>
          <a:bodyPr/>
          <a:lstStyle/>
          <a:p>
            <a:r>
              <a:rPr lang="nl-NL"/>
              <a:t>21 september 2021</a:t>
            </a:r>
            <a:endParaRPr lang="nl-NL" dirty="0"/>
          </a:p>
        </p:txBody>
      </p:sp>
      <p:sp>
        <p:nvSpPr>
          <p:cNvPr id="14" name="Tijdelijke aanduiding voor voettekst 13"/>
          <p:cNvSpPr>
            <a:spLocks noGrp="1"/>
          </p:cNvSpPr>
          <p:nvPr>
            <p:ph type="ftr" sz="quarter" idx="16"/>
          </p:nvPr>
        </p:nvSpPr>
        <p:spPr/>
        <p:txBody>
          <a:bodyPr/>
          <a:lstStyle/>
          <a:p>
            <a:r>
              <a:rPr lang="nl-NL"/>
              <a:t>KRM projectteam</a:t>
            </a:r>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41595861"/>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5" name="Tijdelijke aanduiding voor datum 4"/>
          <p:cNvSpPr>
            <a:spLocks noGrp="1"/>
          </p:cNvSpPr>
          <p:nvPr>
            <p:ph type="dt" sz="half" idx="15"/>
          </p:nvPr>
        </p:nvSpPr>
        <p:spPr/>
        <p:txBody>
          <a:bodyPr/>
          <a:lstStyle/>
          <a:p>
            <a:r>
              <a:rPr lang="nl-NL"/>
              <a:t>21 september 2021</a:t>
            </a:r>
            <a:endParaRPr lang="nl-NL" dirty="0"/>
          </a:p>
        </p:txBody>
      </p:sp>
      <p:sp>
        <p:nvSpPr>
          <p:cNvPr id="6" name="Tijdelijke aanduiding voor voettekst 5"/>
          <p:cNvSpPr>
            <a:spLocks noGrp="1"/>
          </p:cNvSpPr>
          <p:nvPr>
            <p:ph type="ftr" sz="quarter" idx="16"/>
          </p:nvPr>
        </p:nvSpPr>
        <p:spPr/>
        <p:txBody>
          <a:bodyPr/>
          <a:lstStyle/>
          <a:p>
            <a:r>
              <a:rPr lang="nl-NL"/>
              <a:t>KRM projectteam</a:t>
            </a:r>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5698391"/>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293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Tree>
    <p:extLst>
      <p:ext uri="{BB962C8B-B14F-4D97-AF65-F5344CB8AC3E}">
        <p14:creationId xmlns:p14="http://schemas.microsoft.com/office/powerpoint/2010/main" val="29256658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Tekststijl van het model bewerken</a:t>
            </a:r>
          </a:p>
        </p:txBody>
      </p:sp>
      <p:sp>
        <p:nvSpPr>
          <p:cNvPr id="10" name="Tijdelijke aanduiding voor datum 9"/>
          <p:cNvSpPr>
            <a:spLocks noGrp="1"/>
          </p:cNvSpPr>
          <p:nvPr>
            <p:ph type="dt" sz="half" idx="14"/>
          </p:nvPr>
        </p:nvSpPr>
        <p:spPr/>
        <p:txBody>
          <a:bodyPr/>
          <a:lstStyle/>
          <a:p>
            <a:r>
              <a:rPr lang="nl-NL"/>
              <a:t>21 september 2021</a:t>
            </a:r>
            <a:endParaRPr lang="nl-NL" dirty="0"/>
          </a:p>
        </p:txBody>
      </p:sp>
      <p:sp>
        <p:nvSpPr>
          <p:cNvPr id="11" name="Tijdelijke aanduiding voor voettekst 10"/>
          <p:cNvSpPr>
            <a:spLocks noGrp="1"/>
          </p:cNvSpPr>
          <p:nvPr>
            <p:ph type="ftr" sz="quarter" idx="15"/>
          </p:nvPr>
        </p:nvSpPr>
        <p:spPr/>
        <p:txBody>
          <a:bodyPr/>
          <a:lstStyle/>
          <a:p>
            <a:r>
              <a:rPr lang="nl-NL"/>
              <a:t>KRM projectteam</a:t>
            </a:r>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21516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5" name="Tijdelijke aanduiding voor datum 4"/>
          <p:cNvSpPr>
            <a:spLocks noGrp="1"/>
          </p:cNvSpPr>
          <p:nvPr>
            <p:ph type="dt" sz="half" idx="20"/>
          </p:nvPr>
        </p:nvSpPr>
        <p:spPr/>
        <p:txBody>
          <a:bodyPr/>
          <a:lstStyle/>
          <a:p>
            <a:r>
              <a:rPr lang="nl-NL"/>
              <a:t>21 september 2021</a:t>
            </a:r>
            <a:endParaRPr lang="nl-NL" dirty="0"/>
          </a:p>
        </p:txBody>
      </p:sp>
      <p:sp>
        <p:nvSpPr>
          <p:cNvPr id="9" name="Tijdelijke aanduiding voor voettekst 8"/>
          <p:cNvSpPr>
            <a:spLocks noGrp="1"/>
          </p:cNvSpPr>
          <p:nvPr>
            <p:ph type="ftr" sz="quarter" idx="21"/>
          </p:nvPr>
        </p:nvSpPr>
        <p:spPr/>
        <p:txBody>
          <a:bodyPr/>
          <a:lstStyle/>
          <a:p>
            <a:r>
              <a:rPr lang="nl-NL"/>
              <a:t>KRM projectteam</a:t>
            </a:r>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AF260D0C-1E71-C54C-BC16-D1CBE1023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Tekststijl van het model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Tekststijl van het model bewerken</a:t>
            </a:r>
          </a:p>
        </p:txBody>
      </p:sp>
      <p:sp>
        <p:nvSpPr>
          <p:cNvPr id="11" name="Tijdelijke aanduiding voor datum 10"/>
          <p:cNvSpPr>
            <a:spLocks noGrp="1"/>
          </p:cNvSpPr>
          <p:nvPr>
            <p:ph type="dt" sz="half" idx="16"/>
          </p:nvPr>
        </p:nvSpPr>
        <p:spPr/>
        <p:txBody>
          <a:bodyPr/>
          <a:lstStyle/>
          <a:p>
            <a:r>
              <a:rPr lang="nl-NL"/>
              <a:t>21 september 2021</a:t>
            </a:r>
            <a:endParaRPr lang="nl-NL" dirty="0"/>
          </a:p>
        </p:txBody>
      </p:sp>
      <p:sp>
        <p:nvSpPr>
          <p:cNvPr id="12" name="Tijdelijke aanduiding voor voettekst 11"/>
          <p:cNvSpPr>
            <a:spLocks noGrp="1"/>
          </p:cNvSpPr>
          <p:nvPr>
            <p:ph type="ftr" sz="quarter" idx="17"/>
          </p:nvPr>
        </p:nvSpPr>
        <p:spPr/>
        <p:txBody>
          <a:bodyPr/>
          <a:lstStyle/>
          <a:p>
            <a:r>
              <a:rPr lang="nl-NL"/>
              <a:t>KRM projectteam</a:t>
            </a:r>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334509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Tekststijl van het model bewerken</a:t>
            </a:r>
          </a:p>
        </p:txBody>
      </p:sp>
      <p:sp>
        <p:nvSpPr>
          <p:cNvPr id="14" name="Tijdelijke aanduiding voor datum 13"/>
          <p:cNvSpPr>
            <a:spLocks noGrp="1"/>
          </p:cNvSpPr>
          <p:nvPr>
            <p:ph type="dt" sz="half" idx="20"/>
          </p:nvPr>
        </p:nvSpPr>
        <p:spPr/>
        <p:txBody>
          <a:bodyPr/>
          <a:lstStyle/>
          <a:p>
            <a:r>
              <a:rPr lang="nl-NL"/>
              <a:t>21 september 2021</a:t>
            </a:r>
            <a:endParaRPr lang="nl-NL" dirty="0"/>
          </a:p>
        </p:txBody>
      </p:sp>
      <p:sp>
        <p:nvSpPr>
          <p:cNvPr id="15" name="Tijdelijke aanduiding voor voettekst 14"/>
          <p:cNvSpPr>
            <a:spLocks noGrp="1"/>
          </p:cNvSpPr>
          <p:nvPr>
            <p:ph type="ftr" sz="quarter" idx="21"/>
          </p:nvPr>
        </p:nvSpPr>
        <p:spPr/>
        <p:txBody>
          <a:bodyPr/>
          <a:lstStyle/>
          <a:p>
            <a:r>
              <a:rPr lang="nl-NL"/>
              <a:t>KRM projectteam</a:t>
            </a:r>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0E8BB49C-81EE-D640-B093-EE3BB39828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8368151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r>
              <a:rPr lang="nl-NL"/>
              <a:t>21 september 2021</a:t>
            </a:r>
            <a:endParaRPr lang="nl-NL" dirty="0"/>
          </a:p>
        </p:txBody>
      </p:sp>
      <p:sp>
        <p:nvSpPr>
          <p:cNvPr id="8" name="Tijdelijke aanduiding voor voettekst 7"/>
          <p:cNvSpPr>
            <a:spLocks noGrp="1"/>
          </p:cNvSpPr>
          <p:nvPr>
            <p:ph type="ftr" sz="quarter" idx="23"/>
          </p:nvPr>
        </p:nvSpPr>
        <p:spPr/>
        <p:txBody>
          <a:bodyPr/>
          <a:lstStyle/>
          <a:p>
            <a:r>
              <a:rPr lang="nl-NL"/>
              <a:t>KRM projectteam</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89A82B9-7DCD-4B4C-A1E7-70EA56CC3EB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7145463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r>
              <a:rPr lang="nl-NL"/>
              <a:t>21 september 2021</a:t>
            </a:r>
            <a:endParaRPr lang="nl-NL" dirty="0"/>
          </a:p>
        </p:txBody>
      </p:sp>
      <p:sp>
        <p:nvSpPr>
          <p:cNvPr id="8" name="Tijdelijke aanduiding voor voettekst 7"/>
          <p:cNvSpPr>
            <a:spLocks noGrp="1"/>
          </p:cNvSpPr>
          <p:nvPr>
            <p:ph type="ftr" sz="quarter" idx="23"/>
          </p:nvPr>
        </p:nvSpPr>
        <p:spPr/>
        <p:txBody>
          <a:bodyPr/>
          <a:lstStyle/>
          <a:p>
            <a:r>
              <a:rPr lang="nl-NL"/>
              <a:t>KRM projectteam</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3124508-A1C5-A546-B635-25BCABA3FC1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619126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r>
              <a:rPr lang="nl-NL"/>
              <a:t>21 september 2021</a:t>
            </a:r>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r>
              <a:rPr lang="nl-NL"/>
              <a:t>KRM projectteam</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2A7CF36B-46BB-C94E-AE21-AE6C325851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070818920"/>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Tekststijl van het model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r>
              <a:rPr lang="nl-NL"/>
              <a:t>21 september 2021</a:t>
            </a:r>
            <a:endParaRPr lang="nl-NL" dirty="0"/>
          </a:p>
        </p:txBody>
      </p:sp>
      <p:sp>
        <p:nvSpPr>
          <p:cNvPr id="18" name="Tijdelijke aanduiding voor voettekst 17"/>
          <p:cNvSpPr>
            <a:spLocks noGrp="1"/>
          </p:cNvSpPr>
          <p:nvPr>
            <p:ph type="ftr" sz="quarter" idx="15"/>
          </p:nvPr>
        </p:nvSpPr>
        <p:spPr/>
        <p:txBody>
          <a:bodyPr/>
          <a:lstStyle/>
          <a:p>
            <a:r>
              <a:rPr lang="nl-NL"/>
              <a:t>KRM projectteam</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CC44ED47-A238-2D42-9C79-E60FB98206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69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r>
              <a:rPr lang="nl-NL"/>
              <a:t>21 september 2021</a:t>
            </a:r>
            <a:endParaRPr lang="nl-NL" dirty="0"/>
          </a:p>
        </p:txBody>
      </p:sp>
      <p:sp>
        <p:nvSpPr>
          <p:cNvPr id="12" name="Tijdelijke aanduiding voor voettekst 11"/>
          <p:cNvSpPr>
            <a:spLocks noGrp="1"/>
          </p:cNvSpPr>
          <p:nvPr>
            <p:ph type="ftr" sz="quarter" idx="15"/>
          </p:nvPr>
        </p:nvSpPr>
        <p:spPr/>
        <p:txBody>
          <a:bodyPr/>
          <a:lstStyle/>
          <a:p>
            <a:r>
              <a:rPr lang="nl-NL"/>
              <a:t>KRM projectteam</a:t>
            </a:r>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FCF7695-4593-1943-B84E-F8C54CACBE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image" Target="../media/image1.png"/><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r>
              <a:rPr lang="nl-NL"/>
              <a:t>21 september 2021</a:t>
            </a:r>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KRM projectteam</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994C5400-D7ED-1E44-BA9E-5361256F8F14}"/>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25" r:id="rId3"/>
    <p:sldLayoutId id="2147483719" r:id="rId4"/>
    <p:sldLayoutId id="2147483726" r:id="rId5"/>
    <p:sldLayoutId id="2147483666" r:id="rId6"/>
    <p:sldLayoutId id="2147483690" r:id="rId7"/>
    <p:sldLayoutId id="2147483728" r:id="rId8"/>
    <p:sldLayoutId id="2147483651" r:id="rId9"/>
    <p:sldLayoutId id="2147483652" r:id="rId10"/>
    <p:sldLayoutId id="2147483653" r:id="rId11"/>
    <p:sldLayoutId id="2147483654" r:id="rId12"/>
    <p:sldLayoutId id="2147483655" r:id="rId13"/>
    <p:sldLayoutId id="2147483656" r:id="rId14"/>
    <p:sldLayoutId id="2147483689" r:id="rId15"/>
    <p:sldLayoutId id="2147483712" r:id="rId16"/>
    <p:sldLayoutId id="2147483711" r:id="rId17"/>
    <p:sldLayoutId id="2147483675" r:id="rId18"/>
    <p:sldLayoutId id="2147483657" r:id="rId19"/>
    <p:sldLayoutId id="2147483691" r:id="rId20"/>
    <p:sldLayoutId id="2147483729" r:id="rId21"/>
    <p:sldLayoutId id="2147483739" r:id="rId22"/>
    <p:sldLayoutId id="2147483740" r:id="rId23"/>
    <p:sldLayoutId id="2147483718" r:id="rId24"/>
    <p:sldLayoutId id="2147483717" r:id="rId25"/>
    <p:sldLayoutId id="2147483714" r:id="rId26"/>
    <p:sldLayoutId id="2147483713" r:id="rId27"/>
    <p:sldLayoutId id="2147483716" r:id="rId28"/>
    <p:sldLayoutId id="2147483715" r:id="rId29"/>
    <p:sldLayoutId id="2147483707" r:id="rId30"/>
    <p:sldLayoutId id="2147483667" r:id="rId31"/>
    <p:sldLayoutId id="2147483702" r:id="rId32"/>
    <p:sldLayoutId id="2147483721" r:id="rId33"/>
    <p:sldLayoutId id="2147483700" r:id="rId34"/>
    <p:sldLayoutId id="2147483692" r:id="rId35"/>
    <p:sldLayoutId id="2147483722" r:id="rId36"/>
    <p:sldLayoutId id="2147483723"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r>
              <a:rPr lang="nl-NL"/>
              <a:t>21 september 2021</a:t>
            </a:r>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KRM projectteam</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994C5400-D7ED-1E44-BA9E-5361256F8F14}"/>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5150577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 id="2147483778"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oap.ospar.org/en/ospar-assessments/intermediate-assessment-201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21"/>
          </p:nvPr>
        </p:nvSpPr>
        <p:spPr>
          <a:xfrm>
            <a:off x="6553200" y="5509978"/>
            <a:ext cx="5004000" cy="711435"/>
          </a:xfrm>
        </p:spPr>
        <p:txBody>
          <a:bodyPr/>
          <a:lstStyle/>
          <a:p>
            <a:r>
              <a:rPr lang="nl-NL" dirty="0"/>
              <a:t>Ilse van de Velde </a:t>
            </a:r>
          </a:p>
          <a:p>
            <a:r>
              <a:rPr lang="nl-NL" dirty="0"/>
              <a:t>Ministerie Infrastructuur en Waterstaat</a:t>
            </a:r>
          </a:p>
        </p:txBody>
      </p:sp>
      <p:sp>
        <p:nvSpPr>
          <p:cNvPr id="3" name="Tijdelijke aanduiding voor datum 2"/>
          <p:cNvSpPr>
            <a:spLocks noGrp="1"/>
          </p:cNvSpPr>
          <p:nvPr>
            <p:ph type="dt" sz="half" idx="23"/>
          </p:nvPr>
        </p:nvSpPr>
        <p:spPr/>
        <p:txBody>
          <a:bodyPr/>
          <a:lstStyle/>
          <a:p>
            <a:r>
              <a:rPr lang="nl-NL"/>
              <a:t>21 september 2021</a:t>
            </a:r>
            <a:endParaRPr lang="nl-NL" dirty="0"/>
          </a:p>
        </p:txBody>
      </p:sp>
      <p:sp>
        <p:nvSpPr>
          <p:cNvPr id="4" name="Tijdelijke aanduiding voor voettekst 3"/>
          <p:cNvSpPr>
            <a:spLocks noGrp="1"/>
          </p:cNvSpPr>
          <p:nvPr>
            <p:ph type="ftr" sz="quarter" idx="24"/>
          </p:nvPr>
        </p:nvSpPr>
        <p:spPr/>
        <p:txBody>
          <a:bodyPr/>
          <a:lstStyle/>
          <a:p>
            <a:r>
              <a:rPr lang="nl-NL"/>
              <a:t>KRM projectteam</a:t>
            </a:r>
            <a:endParaRPr lang="nl-NL" dirty="0"/>
          </a:p>
        </p:txBody>
      </p:sp>
      <p:sp>
        <p:nvSpPr>
          <p:cNvPr id="5" name="Tijdelijke aanduiding voor dianummer 4"/>
          <p:cNvSpPr>
            <a:spLocks noGrp="1"/>
          </p:cNvSpPr>
          <p:nvPr>
            <p:ph type="sldNum" sz="quarter" idx="25"/>
          </p:nvPr>
        </p:nvSpPr>
        <p:spPr/>
        <p:txBody>
          <a:bodyPr/>
          <a:lstStyle/>
          <a:p>
            <a:fld id="{10A0A6AF-03C5-477E-939A-E28F7E7F05EA}" type="slidenum">
              <a:rPr lang="nl-NL" smtClean="0"/>
              <a:pPr/>
              <a:t>1</a:t>
            </a:fld>
            <a:endParaRPr lang="nl-NL" dirty="0"/>
          </a:p>
        </p:txBody>
      </p:sp>
      <p:sp>
        <p:nvSpPr>
          <p:cNvPr id="6" name="Titel 5"/>
          <p:cNvSpPr>
            <a:spLocks noGrp="1"/>
          </p:cNvSpPr>
          <p:nvPr>
            <p:ph type="ctrTitle"/>
          </p:nvPr>
        </p:nvSpPr>
        <p:spPr/>
        <p:txBody>
          <a:bodyPr/>
          <a:lstStyle/>
          <a:p>
            <a:r>
              <a:rPr lang="nl-NL" dirty="0"/>
              <a:t>Kaderrichtlijn Mariene Strategie en OSPAR</a:t>
            </a:r>
          </a:p>
        </p:txBody>
      </p:sp>
      <p:sp>
        <p:nvSpPr>
          <p:cNvPr id="7" name="Ondertitel 6"/>
          <p:cNvSpPr>
            <a:spLocks noGrp="1"/>
          </p:cNvSpPr>
          <p:nvPr>
            <p:ph type="subTitle" idx="1"/>
          </p:nvPr>
        </p:nvSpPr>
        <p:spPr>
          <a:xfrm>
            <a:off x="6553200" y="4218267"/>
            <a:ext cx="5004000" cy="1291711"/>
          </a:xfrm>
        </p:spPr>
        <p:txBody>
          <a:bodyPr/>
          <a:lstStyle/>
          <a:p>
            <a:r>
              <a:rPr lang="nl-NL" dirty="0"/>
              <a:t>Leeuwarden, 20 sept 2022</a:t>
            </a:r>
          </a:p>
        </p:txBody>
      </p:sp>
      <p:pic>
        <p:nvPicPr>
          <p:cNvPr id="9" name="Tijdelijke aanduiding voor afbeelding 8"/>
          <p:cNvPicPr>
            <a:picLocks noGrp="1" noChangeAspect="1"/>
          </p:cNvPicPr>
          <p:nvPr>
            <p:ph type="pic" sz="quarter" idx="22"/>
          </p:nvPr>
        </p:nvPicPr>
        <p:blipFill>
          <a:blip r:embed="rId2">
            <a:extLst>
              <a:ext uri="{28A0092B-C50C-407E-A947-70E740481C1C}">
                <a14:useLocalDpi xmlns:a14="http://schemas.microsoft.com/office/drawing/2010/main" val="0"/>
              </a:ext>
            </a:extLst>
          </a:blip>
          <a:srcRect l="16668" r="16668"/>
          <a:stretch>
            <a:fillRect/>
          </a:stretch>
        </p:blipFill>
        <p:spPr/>
      </p:pic>
    </p:spTree>
    <p:extLst>
      <p:ext uri="{BB962C8B-B14F-4D97-AF65-F5344CB8AC3E}">
        <p14:creationId xmlns:p14="http://schemas.microsoft.com/office/powerpoint/2010/main" val="3654623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635000" y="2276475"/>
            <a:ext cx="5226050" cy="3944938"/>
          </a:xfrm>
        </p:spPr>
        <p:txBody>
          <a:bodyPr>
            <a:normAutofit/>
          </a:bodyPr>
          <a:lstStyle/>
          <a:p>
            <a:r>
              <a:rPr lang="nl-NL" sz="2000" dirty="0"/>
              <a:t>KRM verplicht LS tot het vaststellen van een mariene strategie in samenwerking met ander LS binnen de regionale zee conventies</a:t>
            </a:r>
          </a:p>
          <a:p>
            <a:r>
              <a:rPr lang="nl-NL" sz="2000" dirty="0"/>
              <a:t>Ontwikkelen van gemeenschappelijke indicatoren – afleiden actuele toestand</a:t>
            </a:r>
          </a:p>
          <a:p>
            <a:r>
              <a:rPr lang="nl-NL" sz="2000" dirty="0"/>
              <a:t>Gecoördineerd, coherent, consistent en vergelijkbaar monitoringprogramma</a:t>
            </a:r>
          </a:p>
          <a:p>
            <a:r>
              <a:rPr lang="nl-NL" sz="2000" dirty="0"/>
              <a:t>Ontwikkeling van maatregelen op regionaal niveau (bv RAP ML)  </a:t>
            </a:r>
          </a:p>
        </p:txBody>
      </p:sp>
      <p:pic>
        <p:nvPicPr>
          <p:cNvPr id="7" name="Picture 3">
            <a:extLst>
              <a:ext uri="{FF2B5EF4-FFF2-40B4-BE49-F238E27FC236}">
                <a16:creationId xmlns:a16="http://schemas.microsoft.com/office/drawing/2014/main" id="{8F6FA65A-C876-4778-B7E2-6E9DF35E41C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53199" y="2611682"/>
            <a:ext cx="5530398" cy="3193805"/>
          </a:xfrm>
          <a:prstGeom prst="rect">
            <a:avLst/>
          </a:prstGeom>
          <a:solidFill>
            <a:srgbClr val="FFFFFF"/>
          </a:solidFill>
        </p:spPr>
      </p:pic>
      <p:sp>
        <p:nvSpPr>
          <p:cNvPr id="3" name="Titel 2"/>
          <p:cNvSpPr>
            <a:spLocks noGrp="1"/>
          </p:cNvSpPr>
          <p:nvPr>
            <p:ph type="title"/>
          </p:nvPr>
        </p:nvSpPr>
        <p:spPr>
          <a:xfrm>
            <a:off x="635000" y="1052513"/>
            <a:ext cx="10923588" cy="948047"/>
          </a:xfrm>
        </p:spPr>
        <p:txBody>
          <a:bodyPr anchor="b">
            <a:normAutofit/>
          </a:bodyPr>
          <a:lstStyle/>
          <a:p>
            <a:r>
              <a:rPr lang="nl-NL" dirty="0"/>
              <a:t>Rol van OSPAR bij implementatie KRM</a:t>
            </a:r>
          </a:p>
        </p:txBody>
      </p:sp>
      <p:sp>
        <p:nvSpPr>
          <p:cNvPr id="12" name="Date Placeholder 4">
            <a:extLst>
              <a:ext uri="{FF2B5EF4-FFF2-40B4-BE49-F238E27FC236}">
                <a16:creationId xmlns:a16="http://schemas.microsoft.com/office/drawing/2014/main" id="{7185892E-FCBE-F125-61D2-9B23A5B5C8F7}"/>
              </a:ext>
            </a:extLst>
          </p:cNvPr>
          <p:cNvSpPr>
            <a:spLocks noGrp="1"/>
          </p:cNvSpPr>
          <p:nvPr>
            <p:ph type="dt" sz="half" idx="10"/>
          </p:nvPr>
        </p:nvSpPr>
        <p:spPr>
          <a:xfrm>
            <a:off x="635000" y="6543488"/>
            <a:ext cx="5003800" cy="264272"/>
          </a:xfrm>
        </p:spPr>
        <p:txBody>
          <a:bodyPr/>
          <a:lstStyle/>
          <a:p>
            <a:pPr>
              <a:spcAft>
                <a:spcPts val="600"/>
              </a:spcAft>
            </a:pPr>
            <a:r>
              <a:rPr lang="nl-NL"/>
              <a:t>21 september 2021</a:t>
            </a:r>
          </a:p>
        </p:txBody>
      </p:sp>
      <p:sp>
        <p:nvSpPr>
          <p:cNvPr id="14" name="Footer Placeholder 5">
            <a:extLst>
              <a:ext uri="{FF2B5EF4-FFF2-40B4-BE49-F238E27FC236}">
                <a16:creationId xmlns:a16="http://schemas.microsoft.com/office/drawing/2014/main" id="{87ED02FE-0D6A-A922-1A86-C13CD9BC2178}"/>
              </a:ext>
            </a:extLst>
          </p:cNvPr>
          <p:cNvSpPr>
            <a:spLocks noGrp="1"/>
          </p:cNvSpPr>
          <p:nvPr>
            <p:ph type="ftr" sz="quarter" idx="11"/>
          </p:nvPr>
        </p:nvSpPr>
        <p:spPr>
          <a:xfrm>
            <a:off x="635000" y="6221413"/>
            <a:ext cx="5003800" cy="322075"/>
          </a:xfrm>
        </p:spPr>
        <p:txBody>
          <a:bodyPr/>
          <a:lstStyle/>
          <a:p>
            <a:pPr>
              <a:spcAft>
                <a:spcPts val="600"/>
              </a:spcAft>
            </a:pPr>
            <a:r>
              <a:rPr lang="nl-NL"/>
              <a:t>KRM projectteam</a:t>
            </a:r>
          </a:p>
        </p:txBody>
      </p:sp>
      <p:sp>
        <p:nvSpPr>
          <p:cNvPr id="6" name="Tijdelijke aanduiding voor dianummer 5"/>
          <p:cNvSpPr>
            <a:spLocks noGrp="1"/>
          </p:cNvSpPr>
          <p:nvPr>
            <p:ph type="sldNum" sz="quarter" idx="12"/>
          </p:nvPr>
        </p:nvSpPr>
        <p:spPr>
          <a:xfrm>
            <a:off x="6553199" y="6221413"/>
            <a:ext cx="5005389" cy="322075"/>
          </a:xfrm>
        </p:spPr>
        <p:txBody>
          <a:bodyPr anchor="b">
            <a:normAutofit/>
          </a:bodyPr>
          <a:lstStyle/>
          <a:p>
            <a:pPr>
              <a:spcAft>
                <a:spcPts val="600"/>
              </a:spcAft>
            </a:pPr>
            <a:fld id="{10A0A6AF-03C5-477E-939A-E28F7E7F05EA}" type="slidenum">
              <a:rPr lang="nl-NL" smtClean="0"/>
              <a:pPr>
                <a:spcAft>
                  <a:spcPts val="600"/>
                </a:spcAft>
              </a:pPr>
              <a:t>10</a:t>
            </a:fld>
            <a:endParaRPr lang="nl-NL"/>
          </a:p>
        </p:txBody>
      </p:sp>
    </p:spTree>
    <p:extLst>
      <p:ext uri="{BB962C8B-B14F-4D97-AF65-F5344CB8AC3E}">
        <p14:creationId xmlns:p14="http://schemas.microsoft.com/office/powerpoint/2010/main" val="2095844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inhoud 9">
            <a:extLst>
              <a:ext uri="{FF2B5EF4-FFF2-40B4-BE49-F238E27FC236}">
                <a16:creationId xmlns:a16="http://schemas.microsoft.com/office/drawing/2014/main" id="{11E2AD17-6353-4D6C-92A5-8737FBFB8717}"/>
              </a:ext>
            </a:extLst>
          </p:cNvPr>
          <p:cNvPicPr>
            <a:picLocks noGrp="1" noChangeAspect="1"/>
          </p:cNvPicPr>
          <p:nvPr>
            <p:ph idx="1"/>
          </p:nvPr>
        </p:nvPicPr>
        <p:blipFill rotWithShape="1">
          <a:blip r:embed="rId3"/>
          <a:srcRect l="26415" t="9970" r="28421" b="24604"/>
          <a:stretch/>
        </p:blipFill>
        <p:spPr>
          <a:xfrm>
            <a:off x="4547756" y="-7563"/>
            <a:ext cx="7644244" cy="6228976"/>
          </a:xfrm>
        </p:spPr>
      </p:pic>
      <p:sp>
        <p:nvSpPr>
          <p:cNvPr id="3" name="Titel 2">
            <a:extLst>
              <a:ext uri="{FF2B5EF4-FFF2-40B4-BE49-F238E27FC236}">
                <a16:creationId xmlns:a16="http://schemas.microsoft.com/office/drawing/2014/main" id="{2B513B82-AE0E-4B5B-B166-3A118F1FA8A4}"/>
              </a:ext>
            </a:extLst>
          </p:cNvPr>
          <p:cNvSpPr>
            <a:spLocks noGrp="1"/>
          </p:cNvSpPr>
          <p:nvPr>
            <p:ph type="title"/>
          </p:nvPr>
        </p:nvSpPr>
        <p:spPr>
          <a:xfrm>
            <a:off x="495516" y="2354370"/>
            <a:ext cx="3912756" cy="1752680"/>
          </a:xfrm>
        </p:spPr>
        <p:txBody>
          <a:bodyPr>
            <a:normAutofit fontScale="90000"/>
          </a:bodyPr>
          <a:lstStyle/>
          <a:p>
            <a:r>
              <a:rPr lang="nl-NL" dirty="0" err="1"/>
              <a:t>Intermediate</a:t>
            </a:r>
            <a:r>
              <a:rPr lang="nl-NL" dirty="0"/>
              <a:t> Assessment 2017</a:t>
            </a:r>
            <a:br>
              <a:rPr lang="nl-NL" dirty="0"/>
            </a:br>
            <a:br>
              <a:rPr lang="nl-NL" dirty="0"/>
            </a:br>
            <a:r>
              <a:rPr lang="nl-NL" dirty="0" err="1"/>
              <a:t>Quality</a:t>
            </a:r>
            <a:r>
              <a:rPr lang="nl-NL" dirty="0"/>
              <a:t> Status report 2023</a:t>
            </a:r>
          </a:p>
        </p:txBody>
      </p:sp>
      <p:sp>
        <p:nvSpPr>
          <p:cNvPr id="5" name="Tijdelijke aanduiding voor voettekst 4">
            <a:extLst>
              <a:ext uri="{FF2B5EF4-FFF2-40B4-BE49-F238E27FC236}">
                <a16:creationId xmlns:a16="http://schemas.microsoft.com/office/drawing/2014/main" id="{13D45222-503A-4B4D-9E77-80553DAA4CD4}"/>
              </a:ext>
            </a:extLst>
          </p:cNvPr>
          <p:cNvSpPr>
            <a:spLocks noGrp="1"/>
          </p:cNvSpPr>
          <p:nvPr>
            <p:ph type="ftr" sz="quarter" idx="11"/>
          </p:nvPr>
        </p:nvSpPr>
        <p:spPr>
          <a:xfrm>
            <a:off x="625743" y="6382450"/>
            <a:ext cx="5003800" cy="322075"/>
          </a:xfrm>
        </p:spPr>
        <p:txBody>
          <a:bodyPr/>
          <a:lstStyle/>
          <a:p>
            <a:r>
              <a:rPr lang="nl-NL" dirty="0">
                <a:hlinkClick r:id="rId4"/>
              </a:rPr>
              <a:t>https://oap.ospar.org/en/ospar-assessments/intermediate-assessment-2017/</a:t>
            </a:r>
            <a:endParaRPr lang="nl-NL" dirty="0"/>
          </a:p>
          <a:p>
            <a:endParaRPr lang="nl-NL" dirty="0"/>
          </a:p>
        </p:txBody>
      </p:sp>
      <p:sp>
        <p:nvSpPr>
          <p:cNvPr id="6" name="Tijdelijke aanduiding voor dianummer 5">
            <a:extLst>
              <a:ext uri="{FF2B5EF4-FFF2-40B4-BE49-F238E27FC236}">
                <a16:creationId xmlns:a16="http://schemas.microsoft.com/office/drawing/2014/main" id="{235CA66D-A610-4961-AED3-1CAA259DDC1E}"/>
              </a:ext>
            </a:extLst>
          </p:cNvPr>
          <p:cNvSpPr>
            <a:spLocks noGrp="1"/>
          </p:cNvSpPr>
          <p:nvPr>
            <p:ph type="sldNum" sz="quarter" idx="12"/>
          </p:nvPr>
        </p:nvSpPr>
        <p:spPr/>
        <p:txBody>
          <a:bodyPr/>
          <a:lstStyle/>
          <a:p>
            <a:fld id="{10A0A6AF-03C5-477E-939A-E28F7E7F05EA}" type="slidenum">
              <a:rPr lang="nl-NL" smtClean="0"/>
              <a:pPr/>
              <a:t>11</a:t>
            </a:fld>
            <a:endParaRPr lang="nl-NL" dirty="0"/>
          </a:p>
        </p:txBody>
      </p:sp>
    </p:spTree>
    <p:extLst>
      <p:ext uri="{BB962C8B-B14F-4D97-AF65-F5344CB8AC3E}">
        <p14:creationId xmlns:p14="http://schemas.microsoft.com/office/powerpoint/2010/main" val="3169048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52846" y="2238628"/>
            <a:ext cx="11105742" cy="4066792"/>
          </a:xfrm>
        </p:spPr>
        <p:txBody>
          <a:bodyPr>
            <a:normAutofit/>
          </a:bodyPr>
          <a:lstStyle/>
          <a:p>
            <a:endParaRPr lang="nl-NL" dirty="0"/>
          </a:p>
        </p:txBody>
      </p:sp>
      <p:sp>
        <p:nvSpPr>
          <p:cNvPr id="3" name="Titel 2"/>
          <p:cNvSpPr>
            <a:spLocks noGrp="1"/>
          </p:cNvSpPr>
          <p:nvPr>
            <p:ph type="title"/>
          </p:nvPr>
        </p:nvSpPr>
        <p:spPr/>
        <p:txBody>
          <a:bodyPr/>
          <a:lstStyle/>
          <a:p>
            <a:endParaRPr lang="nl-NL" dirty="0"/>
          </a:p>
        </p:txBody>
      </p:sp>
      <p:sp>
        <p:nvSpPr>
          <p:cNvPr id="6" name="Tijdelijke aanduiding voor dianummer 5"/>
          <p:cNvSpPr>
            <a:spLocks noGrp="1"/>
          </p:cNvSpPr>
          <p:nvPr>
            <p:ph type="sldNum" sz="quarter" idx="12"/>
          </p:nvPr>
        </p:nvSpPr>
        <p:spPr>
          <a:xfrm>
            <a:off x="4349930" y="5481184"/>
            <a:ext cx="5005389" cy="322075"/>
          </a:xfrm>
        </p:spPr>
        <p:txBody>
          <a:bodyPr/>
          <a:lstStyle/>
          <a:p>
            <a:fld id="{10A0A6AF-03C5-477E-939A-E28F7E7F05EA}" type="slidenum">
              <a:rPr lang="nl-NL" smtClean="0"/>
              <a:pPr/>
              <a:t>2</a:t>
            </a:fld>
            <a:endParaRPr lang="nl-NL" dirty="0"/>
          </a:p>
        </p:txBody>
      </p:sp>
      <p:pic>
        <p:nvPicPr>
          <p:cNvPr id="7" name="Picture 3">
            <a:extLst>
              <a:ext uri="{FF2B5EF4-FFF2-40B4-BE49-F238E27FC236}">
                <a16:creationId xmlns:a16="http://schemas.microsoft.com/office/drawing/2014/main" id="{014409CF-4D8E-4330-9377-50DFF7B96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203" y="138545"/>
            <a:ext cx="10667027" cy="6166875"/>
          </a:xfrm>
          <a:prstGeom prst="rect">
            <a:avLst/>
          </a:prstGeom>
          <a:noFill/>
          <a:extLst>
            <a:ext uri="{909E8E84-426E-40DD-AFC4-6F175D3DCCD1}">
              <a14:hiddenFill xmlns:a14="http://schemas.microsoft.com/office/drawing/2010/main">
                <a:solidFill>
                  <a:srgbClr val="FFFFFF"/>
                </a:solidFill>
              </a14:hiddenFill>
            </a:ext>
          </a:extLst>
        </p:spPr>
      </p:pic>
      <p:sp>
        <p:nvSpPr>
          <p:cNvPr id="4" name="Ovaal 3">
            <a:extLst>
              <a:ext uri="{FF2B5EF4-FFF2-40B4-BE49-F238E27FC236}">
                <a16:creationId xmlns:a16="http://schemas.microsoft.com/office/drawing/2014/main" id="{45E08A15-5901-438C-9B81-4AA1E54BCFB2}"/>
              </a:ext>
            </a:extLst>
          </p:cNvPr>
          <p:cNvSpPr/>
          <p:nvPr/>
        </p:nvSpPr>
        <p:spPr>
          <a:xfrm>
            <a:off x="1038302" y="1834422"/>
            <a:ext cx="6057806" cy="3527728"/>
          </a:xfrm>
          <a:prstGeom prst="ellipse">
            <a:avLst/>
          </a:prstGeom>
          <a:noFill/>
          <a:ln w="57150">
            <a:solidFill>
              <a:srgbClr val="D52B1E"/>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8" name="Tekstvak 7">
            <a:extLst>
              <a:ext uri="{FF2B5EF4-FFF2-40B4-BE49-F238E27FC236}">
                <a16:creationId xmlns:a16="http://schemas.microsoft.com/office/drawing/2014/main" id="{F185B418-9AEE-4B36-BABF-08CDF55FC00B}"/>
              </a:ext>
            </a:extLst>
          </p:cNvPr>
          <p:cNvSpPr txBox="1"/>
          <p:nvPr/>
        </p:nvSpPr>
        <p:spPr>
          <a:xfrm>
            <a:off x="3423415" y="1948106"/>
            <a:ext cx="1563248" cy="369332"/>
          </a:xfrm>
          <a:prstGeom prst="rect">
            <a:avLst/>
          </a:prstGeom>
          <a:noFill/>
        </p:spPr>
        <p:txBody>
          <a:bodyPr wrap="none" rtlCol="0">
            <a:spAutoFit/>
          </a:bodyPr>
          <a:lstStyle/>
          <a:p>
            <a:r>
              <a:rPr lang="nl-NL" dirty="0">
                <a:solidFill>
                  <a:srgbClr val="FF0000"/>
                </a:solidFill>
              </a:rPr>
              <a:t>MS1 (2024)</a:t>
            </a:r>
          </a:p>
        </p:txBody>
      </p:sp>
      <p:sp>
        <p:nvSpPr>
          <p:cNvPr id="9" name="Tekstvak 8">
            <a:extLst>
              <a:ext uri="{FF2B5EF4-FFF2-40B4-BE49-F238E27FC236}">
                <a16:creationId xmlns:a16="http://schemas.microsoft.com/office/drawing/2014/main" id="{581D1AB5-C65E-4B85-8A36-42A476268857}"/>
              </a:ext>
            </a:extLst>
          </p:cNvPr>
          <p:cNvSpPr txBox="1"/>
          <p:nvPr/>
        </p:nvSpPr>
        <p:spPr>
          <a:xfrm>
            <a:off x="7315465" y="2852650"/>
            <a:ext cx="1563248" cy="369332"/>
          </a:xfrm>
          <a:prstGeom prst="rect">
            <a:avLst/>
          </a:prstGeom>
          <a:noFill/>
        </p:spPr>
        <p:txBody>
          <a:bodyPr wrap="none" rtlCol="0">
            <a:spAutoFit/>
          </a:bodyPr>
          <a:lstStyle/>
          <a:p>
            <a:r>
              <a:rPr lang="nl-NL" dirty="0">
                <a:solidFill>
                  <a:srgbClr val="FF0000"/>
                </a:solidFill>
              </a:rPr>
              <a:t>MS2 (2026)</a:t>
            </a:r>
          </a:p>
        </p:txBody>
      </p:sp>
      <p:sp>
        <p:nvSpPr>
          <p:cNvPr id="10" name="Tekstvak 9">
            <a:extLst>
              <a:ext uri="{FF2B5EF4-FFF2-40B4-BE49-F238E27FC236}">
                <a16:creationId xmlns:a16="http://schemas.microsoft.com/office/drawing/2014/main" id="{7ADCB78B-6C76-4D6A-B30E-667A52FA53B5}"/>
              </a:ext>
            </a:extLst>
          </p:cNvPr>
          <p:cNvSpPr txBox="1"/>
          <p:nvPr/>
        </p:nvSpPr>
        <p:spPr>
          <a:xfrm>
            <a:off x="9104037" y="1886472"/>
            <a:ext cx="1563248" cy="646331"/>
          </a:xfrm>
          <a:prstGeom prst="rect">
            <a:avLst/>
          </a:prstGeom>
          <a:noFill/>
        </p:spPr>
        <p:txBody>
          <a:bodyPr wrap="none" rtlCol="0">
            <a:spAutoFit/>
          </a:bodyPr>
          <a:lstStyle/>
          <a:p>
            <a:r>
              <a:rPr lang="nl-NL" dirty="0">
                <a:solidFill>
                  <a:srgbClr val="FF0000"/>
                </a:solidFill>
              </a:rPr>
              <a:t>MS3 (2028)</a:t>
            </a:r>
          </a:p>
          <a:p>
            <a:pPr algn="ctr"/>
            <a:r>
              <a:rPr lang="nl-NL" dirty="0">
                <a:solidFill>
                  <a:srgbClr val="FF0000"/>
                </a:solidFill>
              </a:rPr>
              <a:t>met PNZ</a:t>
            </a:r>
          </a:p>
        </p:txBody>
      </p:sp>
    </p:spTree>
    <p:extLst>
      <p:ext uri="{BB962C8B-B14F-4D97-AF65-F5344CB8AC3E}">
        <p14:creationId xmlns:p14="http://schemas.microsoft.com/office/powerpoint/2010/main" val="4113734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5771474-82F5-4C11-AF1B-26F28D173089}"/>
              </a:ext>
            </a:extLst>
          </p:cNvPr>
          <p:cNvSpPr>
            <a:spLocks noGrp="1"/>
          </p:cNvSpPr>
          <p:nvPr>
            <p:ph type="title"/>
          </p:nvPr>
        </p:nvSpPr>
        <p:spPr/>
        <p:txBody>
          <a:bodyPr/>
          <a:lstStyle/>
          <a:p>
            <a:r>
              <a:rPr lang="nl-NL" dirty="0"/>
              <a:t>Kaderrichtlijn Mariene Strategie - descriptoren</a:t>
            </a:r>
          </a:p>
        </p:txBody>
      </p:sp>
      <p:sp>
        <p:nvSpPr>
          <p:cNvPr id="4" name="Tijdelijke aanduiding voor datum 3">
            <a:extLst>
              <a:ext uri="{FF2B5EF4-FFF2-40B4-BE49-F238E27FC236}">
                <a16:creationId xmlns:a16="http://schemas.microsoft.com/office/drawing/2014/main" id="{6B4ED462-85FC-4381-BC62-27563221A3B6}"/>
              </a:ext>
            </a:extLst>
          </p:cNvPr>
          <p:cNvSpPr>
            <a:spLocks noGrp="1"/>
          </p:cNvSpPr>
          <p:nvPr>
            <p:ph type="dt" sz="half" idx="10"/>
          </p:nvPr>
        </p:nvSpPr>
        <p:spPr/>
        <p:txBody>
          <a:bodyPr/>
          <a:lstStyle/>
          <a:p>
            <a:endParaRPr lang="nl-NL" dirty="0"/>
          </a:p>
        </p:txBody>
      </p:sp>
      <p:sp>
        <p:nvSpPr>
          <p:cNvPr id="5" name="Tijdelijke aanduiding voor voettekst 4">
            <a:extLst>
              <a:ext uri="{FF2B5EF4-FFF2-40B4-BE49-F238E27FC236}">
                <a16:creationId xmlns:a16="http://schemas.microsoft.com/office/drawing/2014/main" id="{70E010ED-2F48-4816-818D-B2059E4F2715}"/>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C55854BB-36E1-4BB9-8286-63FDF93B6862}"/>
              </a:ext>
            </a:extLst>
          </p:cNvPr>
          <p:cNvSpPr>
            <a:spLocks noGrp="1"/>
          </p:cNvSpPr>
          <p:nvPr>
            <p:ph type="sldNum" sz="quarter" idx="12"/>
          </p:nvPr>
        </p:nvSpPr>
        <p:spPr/>
        <p:txBody>
          <a:bodyPr/>
          <a:lstStyle/>
          <a:p>
            <a:fld id="{10A0A6AF-03C5-477E-939A-E28F7E7F05EA}" type="slidenum">
              <a:rPr lang="nl-NL" smtClean="0"/>
              <a:pPr/>
              <a:t>3</a:t>
            </a:fld>
            <a:endParaRPr lang="nl-NL" dirty="0"/>
          </a:p>
        </p:txBody>
      </p:sp>
      <p:pic>
        <p:nvPicPr>
          <p:cNvPr id="7" name="Tijdelijke aanduiding voor inhoud 6">
            <a:extLst>
              <a:ext uri="{FF2B5EF4-FFF2-40B4-BE49-F238E27FC236}">
                <a16:creationId xmlns:a16="http://schemas.microsoft.com/office/drawing/2014/main" id="{B11C4B9A-DF87-4390-B375-CB06F3403A09}"/>
              </a:ext>
            </a:extLst>
          </p:cNvPr>
          <p:cNvPicPr>
            <a:picLocks noGrp="1" noChangeAspect="1"/>
          </p:cNvPicPr>
          <p:nvPr>
            <p:ph idx="1"/>
          </p:nvPr>
        </p:nvPicPr>
        <p:blipFill rotWithShape="1">
          <a:blip r:embed="rId2"/>
          <a:srcRect l="34768" t="42510" r="19213" b="19794"/>
          <a:stretch/>
        </p:blipFill>
        <p:spPr>
          <a:xfrm>
            <a:off x="1888816" y="2316400"/>
            <a:ext cx="8415955" cy="3877788"/>
          </a:xfrm>
          <a:prstGeom prst="rect">
            <a:avLst/>
          </a:prstGeom>
        </p:spPr>
      </p:pic>
    </p:spTree>
    <p:extLst>
      <p:ext uri="{BB962C8B-B14F-4D97-AF65-F5344CB8AC3E}">
        <p14:creationId xmlns:p14="http://schemas.microsoft.com/office/powerpoint/2010/main" val="90798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285D9765-F5E1-4955-8716-B39F3D11EFD5}"/>
              </a:ext>
            </a:extLst>
          </p:cNvPr>
          <p:cNvPicPr>
            <a:picLocks noChangeAspect="1"/>
          </p:cNvPicPr>
          <p:nvPr/>
        </p:nvPicPr>
        <p:blipFill>
          <a:blip r:embed="rId3"/>
          <a:stretch>
            <a:fillRect/>
          </a:stretch>
        </p:blipFill>
        <p:spPr>
          <a:xfrm>
            <a:off x="1637655" y="2078561"/>
            <a:ext cx="8412480" cy="3878580"/>
          </a:xfrm>
          <a:prstGeom prst="rect">
            <a:avLst/>
          </a:prstGeom>
        </p:spPr>
      </p:pic>
      <p:sp>
        <p:nvSpPr>
          <p:cNvPr id="3" name="Titel 2">
            <a:extLst>
              <a:ext uri="{FF2B5EF4-FFF2-40B4-BE49-F238E27FC236}">
                <a16:creationId xmlns:a16="http://schemas.microsoft.com/office/drawing/2014/main" id="{95771474-82F5-4C11-AF1B-26F28D173089}"/>
              </a:ext>
            </a:extLst>
          </p:cNvPr>
          <p:cNvSpPr>
            <a:spLocks noGrp="1"/>
          </p:cNvSpPr>
          <p:nvPr>
            <p:ph type="title"/>
          </p:nvPr>
        </p:nvSpPr>
        <p:spPr/>
        <p:txBody>
          <a:bodyPr/>
          <a:lstStyle/>
          <a:p>
            <a:r>
              <a:rPr lang="nl-NL" dirty="0"/>
              <a:t>Kaderrichtlijn Mariene Strategie - criteria</a:t>
            </a:r>
          </a:p>
        </p:txBody>
      </p:sp>
      <p:sp>
        <p:nvSpPr>
          <p:cNvPr id="4" name="Tijdelijke aanduiding voor datum 3">
            <a:extLst>
              <a:ext uri="{FF2B5EF4-FFF2-40B4-BE49-F238E27FC236}">
                <a16:creationId xmlns:a16="http://schemas.microsoft.com/office/drawing/2014/main" id="{6B4ED462-85FC-4381-BC62-27563221A3B6}"/>
              </a:ext>
            </a:extLst>
          </p:cNvPr>
          <p:cNvSpPr>
            <a:spLocks noGrp="1"/>
          </p:cNvSpPr>
          <p:nvPr>
            <p:ph type="dt" sz="half" idx="10"/>
          </p:nvPr>
        </p:nvSpPr>
        <p:spPr/>
        <p:txBody>
          <a:bodyPr/>
          <a:lstStyle/>
          <a:p>
            <a:endParaRPr lang="nl-NL" dirty="0"/>
          </a:p>
        </p:txBody>
      </p:sp>
      <p:sp>
        <p:nvSpPr>
          <p:cNvPr id="5" name="Tijdelijke aanduiding voor voettekst 4">
            <a:extLst>
              <a:ext uri="{FF2B5EF4-FFF2-40B4-BE49-F238E27FC236}">
                <a16:creationId xmlns:a16="http://schemas.microsoft.com/office/drawing/2014/main" id="{70E010ED-2F48-4816-818D-B2059E4F2715}"/>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C55854BB-36E1-4BB9-8286-63FDF93B6862}"/>
              </a:ext>
            </a:extLst>
          </p:cNvPr>
          <p:cNvSpPr>
            <a:spLocks noGrp="1"/>
          </p:cNvSpPr>
          <p:nvPr>
            <p:ph type="sldNum" sz="quarter" idx="12"/>
          </p:nvPr>
        </p:nvSpPr>
        <p:spPr/>
        <p:txBody>
          <a:bodyPr/>
          <a:lstStyle/>
          <a:p>
            <a:fld id="{10A0A6AF-03C5-477E-939A-E28F7E7F05EA}" type="slidenum">
              <a:rPr lang="nl-NL" smtClean="0"/>
              <a:pPr/>
              <a:t>4</a:t>
            </a:fld>
            <a:endParaRPr lang="nl-NL" dirty="0"/>
          </a:p>
        </p:txBody>
      </p:sp>
      <p:graphicFrame>
        <p:nvGraphicFramePr>
          <p:cNvPr id="10" name="Tabel 10">
            <a:extLst>
              <a:ext uri="{FF2B5EF4-FFF2-40B4-BE49-F238E27FC236}">
                <a16:creationId xmlns:a16="http://schemas.microsoft.com/office/drawing/2014/main" id="{E41F2EF1-6082-440C-8ED2-E4324E1F8EA3}"/>
              </a:ext>
            </a:extLst>
          </p:cNvPr>
          <p:cNvGraphicFramePr>
            <a:graphicFrameLocks noGrp="1"/>
          </p:cNvGraphicFramePr>
          <p:nvPr>
            <p:ph idx="1"/>
            <p:extLst>
              <p:ext uri="{D42A27DB-BD31-4B8C-83A1-F6EECF244321}">
                <p14:modId xmlns:p14="http://schemas.microsoft.com/office/powerpoint/2010/main" val="2399444146"/>
              </p:ext>
            </p:extLst>
          </p:nvPr>
        </p:nvGraphicFramePr>
        <p:xfrm>
          <a:off x="3824813" y="2088287"/>
          <a:ext cx="6509288" cy="3823387"/>
        </p:xfrm>
        <a:graphic>
          <a:graphicData uri="http://schemas.openxmlformats.org/drawingml/2006/table">
            <a:tbl>
              <a:tblPr firstRow="1" bandRow="1">
                <a:tableStyleId>{5940675A-B579-460E-94D1-54222C63F5DA}</a:tableStyleId>
              </a:tblPr>
              <a:tblGrid>
                <a:gridCol w="3254644">
                  <a:extLst>
                    <a:ext uri="{9D8B030D-6E8A-4147-A177-3AD203B41FA5}">
                      <a16:colId xmlns:a16="http://schemas.microsoft.com/office/drawing/2014/main" val="3339441781"/>
                    </a:ext>
                  </a:extLst>
                </a:gridCol>
                <a:gridCol w="3254644">
                  <a:extLst>
                    <a:ext uri="{9D8B030D-6E8A-4147-A177-3AD203B41FA5}">
                      <a16:colId xmlns:a16="http://schemas.microsoft.com/office/drawing/2014/main" val="4270988590"/>
                    </a:ext>
                  </a:extLst>
                </a:gridCol>
              </a:tblGrid>
              <a:tr h="622987">
                <a:tc>
                  <a:txBody>
                    <a:bodyPr/>
                    <a:lstStyle/>
                    <a:p>
                      <a:r>
                        <a:rPr lang="nl-NL" sz="1600" b="1" dirty="0"/>
                        <a:t>Criteria biodiversiteit:</a:t>
                      </a:r>
                    </a:p>
                  </a:txBody>
                  <a:tcPr>
                    <a:solidFill>
                      <a:schemeClr val="bg2"/>
                    </a:solidFill>
                  </a:tcPr>
                </a:tc>
                <a:tc>
                  <a:txBody>
                    <a:bodyPr/>
                    <a:lstStyle/>
                    <a:p>
                      <a:pPr marL="285750" indent="-285750">
                        <a:buFont typeface="Arial" panose="020B0604020202020204" pitchFamily="34" charset="0"/>
                        <a:buChar char="•"/>
                      </a:pPr>
                      <a:r>
                        <a:rPr lang="nl-NL" sz="1600" dirty="0"/>
                        <a:t>Verspreiding HR soorten: zeezoogdieren, vissen</a:t>
                      </a:r>
                    </a:p>
                  </a:txBody>
                  <a:tcPr>
                    <a:solidFill>
                      <a:schemeClr val="bg2"/>
                    </a:solidFill>
                  </a:tcPr>
                </a:tc>
                <a:extLst>
                  <a:ext uri="{0D108BD9-81ED-4DB2-BD59-A6C34878D82A}">
                    <a16:rowId xmlns:a16="http://schemas.microsoft.com/office/drawing/2014/main" val="421026190"/>
                  </a:ext>
                </a:extLst>
              </a:tr>
              <a:tr h="75941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dirty="0"/>
                        <a:t>Bijvangst: zeezoogdieren, vogels, vissen, inktvissen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600" dirty="0"/>
                    </a:p>
                  </a:txBody>
                  <a:tcPr>
                    <a:solidFill>
                      <a:schemeClr val="bg2"/>
                    </a:solidFill>
                  </a:tcPr>
                </a:tc>
                <a:tc>
                  <a:txBody>
                    <a:bodyPr/>
                    <a:lstStyle/>
                    <a:p>
                      <a:pPr marL="285750" indent="-285750">
                        <a:buFont typeface="Arial" panose="020B0604020202020204" pitchFamily="34" charset="0"/>
                        <a:buChar char="•"/>
                      </a:pPr>
                      <a:r>
                        <a:rPr lang="nl-NL" sz="1600" dirty="0"/>
                        <a:t>Leefgebied HR soorten: zeezoogdieren, vissen</a:t>
                      </a:r>
                    </a:p>
                  </a:txBody>
                  <a:tcPr>
                    <a:solidFill>
                      <a:schemeClr val="bg2"/>
                    </a:solidFill>
                  </a:tcPr>
                </a:tc>
                <a:extLst>
                  <a:ext uri="{0D108BD9-81ED-4DB2-BD59-A6C34878D82A}">
                    <a16:rowId xmlns:a16="http://schemas.microsoft.com/office/drawing/2014/main" val="2511557684"/>
                  </a:ext>
                </a:extLst>
              </a:tr>
              <a:tr h="72632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dirty="0"/>
                        <a:t>Populatieabundantie: zeezoogdieren, vogels, vissen, inktvissen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600" dirty="0"/>
                    </a:p>
                  </a:txBody>
                  <a:tcPr>
                    <a:solidFill>
                      <a:schemeClr val="bg2"/>
                    </a:solidFill>
                  </a:tcPr>
                </a:tc>
                <a:tc>
                  <a:txBody>
                    <a:bodyPr/>
                    <a:lstStyle/>
                    <a:p>
                      <a:pPr marL="285750" indent="-285750">
                        <a:buFont typeface="Arial" panose="020B0604020202020204" pitchFamily="34" charset="0"/>
                        <a:buChar char="•"/>
                      </a:pPr>
                      <a:r>
                        <a:rPr lang="nl-NL" sz="1600" dirty="0"/>
                        <a:t>Leefgebied vogels</a:t>
                      </a:r>
                    </a:p>
                  </a:txBody>
                  <a:tcPr>
                    <a:solidFill>
                      <a:schemeClr val="bg2"/>
                    </a:solidFill>
                  </a:tcPr>
                </a:tc>
                <a:extLst>
                  <a:ext uri="{0D108BD9-81ED-4DB2-BD59-A6C34878D82A}">
                    <a16:rowId xmlns:a16="http://schemas.microsoft.com/office/drawing/2014/main" val="3508495431"/>
                  </a:ext>
                </a:extLst>
              </a:tr>
              <a:tr h="969645">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dirty="0"/>
                        <a:t>Demografische kenmerken: zeezoogdieren, vogels, vissen, inktvissen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600" dirty="0"/>
                    </a:p>
                  </a:txBody>
                  <a:tcPr>
                    <a:solidFill>
                      <a:schemeClr val="bg2"/>
                    </a:solidFill>
                  </a:tcPr>
                </a:tc>
                <a:tc>
                  <a:txBody>
                    <a:bodyPr/>
                    <a:lstStyle/>
                    <a:p>
                      <a:pPr marL="285750" indent="-285750">
                        <a:buFont typeface="Arial" panose="020B0604020202020204" pitchFamily="34" charset="0"/>
                        <a:buChar char="•"/>
                      </a:pPr>
                      <a:r>
                        <a:rPr lang="nl-NL" sz="1600" dirty="0"/>
                        <a:t>Pelagische </a:t>
                      </a:r>
                      <a:r>
                        <a:rPr lang="nl-NL" sz="1600" dirty="0" err="1"/>
                        <a:t>habitats</a:t>
                      </a:r>
                      <a:endParaRPr lang="nl-NL" sz="1600" dirty="0"/>
                    </a:p>
                  </a:txBody>
                  <a:tcPr>
                    <a:solidFill>
                      <a:schemeClr val="bg2"/>
                    </a:solidFill>
                  </a:tcPr>
                </a:tc>
                <a:extLst>
                  <a:ext uri="{0D108BD9-81ED-4DB2-BD59-A6C34878D82A}">
                    <a16:rowId xmlns:a16="http://schemas.microsoft.com/office/drawing/2014/main" val="32422552"/>
                  </a:ext>
                </a:extLst>
              </a:tr>
            </a:tbl>
          </a:graphicData>
        </a:graphic>
      </p:graphicFrame>
      <p:sp>
        <p:nvSpPr>
          <p:cNvPr id="11" name="Rechthoek 10">
            <a:extLst>
              <a:ext uri="{FF2B5EF4-FFF2-40B4-BE49-F238E27FC236}">
                <a16:creationId xmlns:a16="http://schemas.microsoft.com/office/drawing/2014/main" id="{18F3313F-5E89-4452-AB39-528C4CAFC019}"/>
              </a:ext>
            </a:extLst>
          </p:cNvPr>
          <p:cNvSpPr/>
          <p:nvPr/>
        </p:nvSpPr>
        <p:spPr>
          <a:xfrm>
            <a:off x="1513177" y="2067021"/>
            <a:ext cx="2283907" cy="1350741"/>
          </a:xfrm>
          <a:prstGeom prst="rect">
            <a:avLst/>
          </a:prstGeom>
          <a:noFill/>
          <a:ln w="34925">
            <a:solidFill>
              <a:srgbClr val="CA005D"/>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nl-NL"/>
          </a:p>
        </p:txBody>
      </p:sp>
      <p:sp>
        <p:nvSpPr>
          <p:cNvPr id="2" name="Rechthoek 1">
            <a:extLst>
              <a:ext uri="{FF2B5EF4-FFF2-40B4-BE49-F238E27FC236}">
                <a16:creationId xmlns:a16="http://schemas.microsoft.com/office/drawing/2014/main" id="{B830142C-3727-48BC-A09F-8FDFDF149AB5}"/>
              </a:ext>
            </a:extLst>
          </p:cNvPr>
          <p:cNvSpPr/>
          <p:nvPr/>
        </p:nvSpPr>
        <p:spPr>
          <a:xfrm>
            <a:off x="1534647" y="3429000"/>
            <a:ext cx="2165688" cy="2014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78586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285D9765-F5E1-4955-8716-B39F3D11EFD5}"/>
              </a:ext>
            </a:extLst>
          </p:cNvPr>
          <p:cNvPicPr>
            <a:picLocks noChangeAspect="1"/>
          </p:cNvPicPr>
          <p:nvPr/>
        </p:nvPicPr>
        <p:blipFill>
          <a:blip r:embed="rId3"/>
          <a:stretch>
            <a:fillRect/>
          </a:stretch>
        </p:blipFill>
        <p:spPr>
          <a:xfrm>
            <a:off x="1627023" y="2078561"/>
            <a:ext cx="8412480" cy="3878580"/>
          </a:xfrm>
          <a:prstGeom prst="rect">
            <a:avLst/>
          </a:prstGeom>
        </p:spPr>
      </p:pic>
      <p:sp>
        <p:nvSpPr>
          <p:cNvPr id="3" name="Titel 2">
            <a:extLst>
              <a:ext uri="{FF2B5EF4-FFF2-40B4-BE49-F238E27FC236}">
                <a16:creationId xmlns:a16="http://schemas.microsoft.com/office/drawing/2014/main" id="{95771474-82F5-4C11-AF1B-26F28D173089}"/>
              </a:ext>
            </a:extLst>
          </p:cNvPr>
          <p:cNvSpPr>
            <a:spLocks noGrp="1"/>
          </p:cNvSpPr>
          <p:nvPr>
            <p:ph type="title"/>
          </p:nvPr>
        </p:nvSpPr>
        <p:spPr/>
        <p:txBody>
          <a:bodyPr/>
          <a:lstStyle/>
          <a:p>
            <a:r>
              <a:rPr lang="nl-NL" dirty="0"/>
              <a:t>Kaderrichtlijn Mariene Strategie - criteria</a:t>
            </a:r>
          </a:p>
        </p:txBody>
      </p:sp>
      <p:sp>
        <p:nvSpPr>
          <p:cNvPr id="4" name="Tijdelijke aanduiding voor datum 3">
            <a:extLst>
              <a:ext uri="{FF2B5EF4-FFF2-40B4-BE49-F238E27FC236}">
                <a16:creationId xmlns:a16="http://schemas.microsoft.com/office/drawing/2014/main" id="{6B4ED462-85FC-4381-BC62-27563221A3B6}"/>
              </a:ext>
            </a:extLst>
          </p:cNvPr>
          <p:cNvSpPr>
            <a:spLocks noGrp="1"/>
          </p:cNvSpPr>
          <p:nvPr>
            <p:ph type="dt" sz="half" idx="10"/>
          </p:nvPr>
        </p:nvSpPr>
        <p:spPr/>
        <p:txBody>
          <a:bodyPr/>
          <a:lstStyle/>
          <a:p>
            <a:endParaRPr lang="nl-NL" dirty="0"/>
          </a:p>
        </p:txBody>
      </p:sp>
      <p:sp>
        <p:nvSpPr>
          <p:cNvPr id="5" name="Tijdelijke aanduiding voor voettekst 4">
            <a:extLst>
              <a:ext uri="{FF2B5EF4-FFF2-40B4-BE49-F238E27FC236}">
                <a16:creationId xmlns:a16="http://schemas.microsoft.com/office/drawing/2014/main" id="{70E010ED-2F48-4816-818D-B2059E4F2715}"/>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C55854BB-36E1-4BB9-8286-63FDF93B6862}"/>
              </a:ext>
            </a:extLst>
          </p:cNvPr>
          <p:cNvSpPr>
            <a:spLocks noGrp="1"/>
          </p:cNvSpPr>
          <p:nvPr>
            <p:ph type="sldNum" sz="quarter" idx="12"/>
          </p:nvPr>
        </p:nvSpPr>
        <p:spPr/>
        <p:txBody>
          <a:bodyPr/>
          <a:lstStyle/>
          <a:p>
            <a:fld id="{10A0A6AF-03C5-477E-939A-E28F7E7F05EA}" type="slidenum">
              <a:rPr lang="nl-NL" smtClean="0"/>
              <a:pPr/>
              <a:t>5</a:t>
            </a:fld>
            <a:endParaRPr lang="nl-NL" dirty="0"/>
          </a:p>
        </p:txBody>
      </p:sp>
      <p:graphicFrame>
        <p:nvGraphicFramePr>
          <p:cNvPr id="10" name="Tabel 10">
            <a:extLst>
              <a:ext uri="{FF2B5EF4-FFF2-40B4-BE49-F238E27FC236}">
                <a16:creationId xmlns:a16="http://schemas.microsoft.com/office/drawing/2014/main" id="{E41F2EF1-6082-440C-8ED2-E4324E1F8EA3}"/>
              </a:ext>
            </a:extLst>
          </p:cNvPr>
          <p:cNvGraphicFramePr>
            <a:graphicFrameLocks noGrp="1"/>
          </p:cNvGraphicFramePr>
          <p:nvPr>
            <p:ph idx="1"/>
            <p:extLst>
              <p:ext uri="{D42A27DB-BD31-4B8C-83A1-F6EECF244321}">
                <p14:modId xmlns:p14="http://schemas.microsoft.com/office/powerpoint/2010/main" val="2926448865"/>
              </p:ext>
            </p:extLst>
          </p:nvPr>
        </p:nvGraphicFramePr>
        <p:xfrm>
          <a:off x="649801" y="2135977"/>
          <a:ext cx="3026657" cy="4206240"/>
        </p:xfrm>
        <a:graphic>
          <a:graphicData uri="http://schemas.openxmlformats.org/drawingml/2006/table">
            <a:tbl>
              <a:tblPr firstRow="1" bandRow="1">
                <a:tableStyleId>{5940675A-B579-460E-94D1-54222C63F5DA}</a:tableStyleId>
              </a:tblPr>
              <a:tblGrid>
                <a:gridCol w="3026657">
                  <a:extLst>
                    <a:ext uri="{9D8B030D-6E8A-4147-A177-3AD203B41FA5}">
                      <a16:colId xmlns:a16="http://schemas.microsoft.com/office/drawing/2014/main" val="3339441781"/>
                    </a:ext>
                  </a:extLst>
                </a:gridCol>
              </a:tblGrid>
              <a:tr h="259123">
                <a:tc>
                  <a:txBody>
                    <a:bodyPr/>
                    <a:lstStyle/>
                    <a:p>
                      <a:r>
                        <a:rPr lang="nl-NL" sz="1600" b="1" dirty="0"/>
                        <a:t>Criteria zeebodem/</a:t>
                      </a:r>
                      <a:r>
                        <a:rPr lang="nl-NL" sz="1600" b="1" dirty="0" err="1"/>
                        <a:t>habitats</a:t>
                      </a:r>
                      <a:r>
                        <a:rPr lang="nl-NL" sz="1600" b="1" dirty="0"/>
                        <a:t>:</a:t>
                      </a:r>
                    </a:p>
                  </a:txBody>
                  <a:tcPr>
                    <a:solidFill>
                      <a:schemeClr val="bg2"/>
                    </a:solidFill>
                  </a:tcPr>
                </a:tc>
                <a:extLst>
                  <a:ext uri="{0D108BD9-81ED-4DB2-BD59-A6C34878D82A}">
                    <a16:rowId xmlns:a16="http://schemas.microsoft.com/office/drawing/2014/main" val="421026190"/>
                  </a:ext>
                </a:extLst>
              </a:tr>
              <a:tr h="33295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dirty="0"/>
                        <a:t>Ruimtelijke omvang fysiek verlies</a:t>
                      </a:r>
                    </a:p>
                  </a:txBody>
                  <a:tcPr>
                    <a:solidFill>
                      <a:schemeClr val="bg2"/>
                    </a:solidFill>
                  </a:tcPr>
                </a:tc>
                <a:extLst>
                  <a:ext uri="{0D108BD9-81ED-4DB2-BD59-A6C34878D82A}">
                    <a16:rowId xmlns:a16="http://schemas.microsoft.com/office/drawing/2014/main" val="2511557684"/>
                  </a:ext>
                </a:extLst>
              </a:tr>
              <a:tr h="33295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dirty="0"/>
                        <a:t>Spreiding en ruimtelijke omvang fysieke verstoring</a:t>
                      </a:r>
                    </a:p>
                  </a:txBody>
                  <a:tcPr>
                    <a:solidFill>
                      <a:schemeClr val="bg2"/>
                    </a:solidFill>
                  </a:tcPr>
                </a:tc>
                <a:extLst>
                  <a:ext uri="{0D108BD9-81ED-4DB2-BD59-A6C34878D82A}">
                    <a16:rowId xmlns:a16="http://schemas.microsoft.com/office/drawing/2014/main" val="1523203940"/>
                  </a:ext>
                </a:extLst>
              </a:tr>
              <a:tr h="33295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dirty="0"/>
                        <a:t>Effecten fysieke verstoring zeebodem op </a:t>
                      </a:r>
                      <a:r>
                        <a:rPr lang="nl-NL" sz="1600" dirty="0" err="1"/>
                        <a:t>habitats</a:t>
                      </a:r>
                      <a:endParaRPr lang="nl-NL" sz="1600" dirty="0"/>
                    </a:p>
                  </a:txBody>
                  <a:tcPr>
                    <a:solidFill>
                      <a:schemeClr val="bg2"/>
                    </a:solidFill>
                  </a:tcPr>
                </a:tc>
                <a:extLst>
                  <a:ext uri="{0D108BD9-81ED-4DB2-BD59-A6C34878D82A}">
                    <a16:rowId xmlns:a16="http://schemas.microsoft.com/office/drawing/2014/main" val="3556509696"/>
                  </a:ext>
                </a:extLst>
              </a:tr>
              <a:tr h="33295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dirty="0"/>
                        <a:t>Omvang </a:t>
                      </a:r>
                      <a:r>
                        <a:rPr lang="nl-NL" sz="1600" dirty="0" err="1"/>
                        <a:t>benthische</a:t>
                      </a:r>
                      <a:r>
                        <a:rPr lang="nl-NL" sz="1600" dirty="0"/>
                        <a:t> </a:t>
                      </a:r>
                      <a:r>
                        <a:rPr lang="nl-NL" sz="1600" dirty="0" err="1"/>
                        <a:t>habitats</a:t>
                      </a:r>
                      <a:endParaRPr lang="nl-NL" sz="1600" dirty="0"/>
                    </a:p>
                  </a:txBody>
                  <a:tcPr>
                    <a:solidFill>
                      <a:schemeClr val="bg2"/>
                    </a:solidFill>
                  </a:tcPr>
                </a:tc>
                <a:extLst>
                  <a:ext uri="{0D108BD9-81ED-4DB2-BD59-A6C34878D82A}">
                    <a16:rowId xmlns:a16="http://schemas.microsoft.com/office/drawing/2014/main" val="3508495431"/>
                  </a:ext>
                </a:extLst>
              </a:tr>
              <a:tr h="35306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dirty="0"/>
                        <a:t>Toestand van gemeenschappen in </a:t>
                      </a:r>
                      <a:r>
                        <a:rPr lang="nl-NL" sz="1600" dirty="0" err="1"/>
                        <a:t>benthische</a:t>
                      </a:r>
                      <a:r>
                        <a:rPr lang="nl-NL" sz="1600" dirty="0"/>
                        <a:t> </a:t>
                      </a:r>
                      <a:r>
                        <a:rPr lang="nl-NL" sz="1600" dirty="0" err="1"/>
                        <a:t>habitats</a:t>
                      </a:r>
                      <a:endParaRPr lang="nl-NL" sz="1600" dirty="0"/>
                    </a:p>
                  </a:txBody>
                  <a:tcPr>
                    <a:solidFill>
                      <a:schemeClr val="bg2"/>
                    </a:solidFill>
                  </a:tcPr>
                </a:tc>
                <a:extLst>
                  <a:ext uri="{0D108BD9-81ED-4DB2-BD59-A6C34878D82A}">
                    <a16:rowId xmlns:a16="http://schemas.microsoft.com/office/drawing/2014/main" val="32422552"/>
                  </a:ext>
                </a:extLst>
              </a:tr>
            </a:tbl>
          </a:graphicData>
        </a:graphic>
      </p:graphicFrame>
      <p:sp>
        <p:nvSpPr>
          <p:cNvPr id="11" name="Rechthoek 10">
            <a:extLst>
              <a:ext uri="{FF2B5EF4-FFF2-40B4-BE49-F238E27FC236}">
                <a16:creationId xmlns:a16="http://schemas.microsoft.com/office/drawing/2014/main" id="{18F3313F-5E89-4452-AB39-528C4CAFC019}"/>
              </a:ext>
            </a:extLst>
          </p:cNvPr>
          <p:cNvSpPr/>
          <p:nvPr/>
        </p:nvSpPr>
        <p:spPr>
          <a:xfrm>
            <a:off x="7913940" y="2034696"/>
            <a:ext cx="2165688" cy="1350741"/>
          </a:xfrm>
          <a:prstGeom prst="rect">
            <a:avLst/>
          </a:prstGeom>
          <a:noFill/>
          <a:ln w="34925">
            <a:solidFill>
              <a:srgbClr val="CA005D"/>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nl-NL"/>
          </a:p>
        </p:txBody>
      </p:sp>
      <p:graphicFrame>
        <p:nvGraphicFramePr>
          <p:cNvPr id="12" name="Tabel 10">
            <a:extLst>
              <a:ext uri="{FF2B5EF4-FFF2-40B4-BE49-F238E27FC236}">
                <a16:creationId xmlns:a16="http://schemas.microsoft.com/office/drawing/2014/main" id="{0A904735-2B70-4EA9-81B3-241BB396B853}"/>
              </a:ext>
            </a:extLst>
          </p:cNvPr>
          <p:cNvGraphicFramePr>
            <a:graphicFrameLocks/>
          </p:cNvGraphicFramePr>
          <p:nvPr>
            <p:extLst>
              <p:ext uri="{D42A27DB-BD31-4B8C-83A1-F6EECF244321}">
                <p14:modId xmlns:p14="http://schemas.microsoft.com/office/powerpoint/2010/main" val="2420863541"/>
              </p:ext>
            </p:extLst>
          </p:nvPr>
        </p:nvGraphicFramePr>
        <p:xfrm>
          <a:off x="7913940" y="3419573"/>
          <a:ext cx="4180631" cy="2476736"/>
        </p:xfrm>
        <a:graphic>
          <a:graphicData uri="http://schemas.openxmlformats.org/drawingml/2006/table">
            <a:tbl>
              <a:tblPr firstRow="1" bandRow="1">
                <a:tableStyleId>{5940675A-B579-460E-94D1-54222C63F5DA}</a:tableStyleId>
              </a:tblPr>
              <a:tblGrid>
                <a:gridCol w="4180631">
                  <a:extLst>
                    <a:ext uri="{9D8B030D-6E8A-4147-A177-3AD203B41FA5}">
                      <a16:colId xmlns:a16="http://schemas.microsoft.com/office/drawing/2014/main" val="3339441781"/>
                    </a:ext>
                  </a:extLst>
                </a:gridCol>
              </a:tblGrid>
              <a:tr h="354398">
                <a:tc>
                  <a:txBody>
                    <a:bodyPr/>
                    <a:lstStyle/>
                    <a:p>
                      <a:r>
                        <a:rPr lang="nl-NL" sz="1600" b="1" dirty="0"/>
                        <a:t>Criteria </a:t>
                      </a:r>
                      <a:r>
                        <a:rPr lang="nl-NL" sz="1600" b="1" dirty="0" err="1"/>
                        <a:t>Voedselweb</a:t>
                      </a:r>
                      <a:r>
                        <a:rPr lang="nl-NL" sz="1600" b="1" dirty="0"/>
                        <a:t>:</a:t>
                      </a:r>
                    </a:p>
                  </a:txBody>
                  <a:tcPr>
                    <a:solidFill>
                      <a:schemeClr val="bg2"/>
                    </a:solidFill>
                  </a:tcPr>
                </a:tc>
                <a:extLst>
                  <a:ext uri="{0D108BD9-81ED-4DB2-BD59-A6C34878D82A}">
                    <a16:rowId xmlns:a16="http://schemas.microsoft.com/office/drawing/2014/main" val="421026190"/>
                  </a:ext>
                </a:extLst>
              </a:tr>
              <a:tr h="70744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dirty="0"/>
                        <a:t>Soortensamenstelling en dichtheid trofische gilden</a:t>
                      </a:r>
                    </a:p>
                  </a:txBody>
                  <a:tcPr>
                    <a:solidFill>
                      <a:schemeClr val="bg2"/>
                    </a:solidFill>
                  </a:tcPr>
                </a:tc>
                <a:extLst>
                  <a:ext uri="{0D108BD9-81ED-4DB2-BD59-A6C34878D82A}">
                    <a16:rowId xmlns:a16="http://schemas.microsoft.com/office/drawing/2014/main" val="2511557684"/>
                  </a:ext>
                </a:extLst>
              </a:tr>
              <a:tr h="70744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dirty="0"/>
                        <a:t>Evenwicht tussen trofische gilden</a:t>
                      </a:r>
                    </a:p>
                  </a:txBody>
                  <a:tcPr>
                    <a:solidFill>
                      <a:schemeClr val="bg2"/>
                    </a:solidFill>
                  </a:tcPr>
                </a:tc>
                <a:extLst>
                  <a:ext uri="{0D108BD9-81ED-4DB2-BD59-A6C34878D82A}">
                    <a16:rowId xmlns:a16="http://schemas.microsoft.com/office/drawing/2014/main" val="3508495431"/>
                  </a:ext>
                </a:extLst>
              </a:tr>
              <a:tr h="70744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dirty="0"/>
                        <a:t> Grootteverdeling visgemeenschappen</a:t>
                      </a:r>
                    </a:p>
                  </a:txBody>
                  <a:tcPr>
                    <a:solidFill>
                      <a:schemeClr val="bg2"/>
                    </a:solidFill>
                  </a:tcPr>
                </a:tc>
                <a:extLst>
                  <a:ext uri="{0D108BD9-81ED-4DB2-BD59-A6C34878D82A}">
                    <a16:rowId xmlns:a16="http://schemas.microsoft.com/office/drawing/2014/main" val="32422552"/>
                  </a:ext>
                </a:extLst>
              </a:tr>
            </a:tbl>
          </a:graphicData>
        </a:graphic>
      </p:graphicFrame>
      <p:sp>
        <p:nvSpPr>
          <p:cNvPr id="7" name="Rechthoek 6">
            <a:extLst>
              <a:ext uri="{FF2B5EF4-FFF2-40B4-BE49-F238E27FC236}">
                <a16:creationId xmlns:a16="http://schemas.microsoft.com/office/drawing/2014/main" id="{BEDC632A-FA4B-42CE-B72E-11E72D8D595B}"/>
              </a:ext>
            </a:extLst>
          </p:cNvPr>
          <p:cNvSpPr/>
          <p:nvPr/>
        </p:nvSpPr>
        <p:spPr>
          <a:xfrm>
            <a:off x="3676458" y="2034696"/>
            <a:ext cx="4197357" cy="1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BC20CDBC-1EB2-41AE-8188-3765914889AC}"/>
              </a:ext>
            </a:extLst>
          </p:cNvPr>
          <p:cNvSpPr/>
          <p:nvPr/>
        </p:nvSpPr>
        <p:spPr>
          <a:xfrm>
            <a:off x="5869172" y="3262089"/>
            <a:ext cx="2044768" cy="3383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9B894C8F-40F6-446F-947D-8F8375110275}"/>
              </a:ext>
            </a:extLst>
          </p:cNvPr>
          <p:cNvSpPr/>
          <p:nvPr/>
        </p:nvSpPr>
        <p:spPr>
          <a:xfrm>
            <a:off x="3676458" y="4699591"/>
            <a:ext cx="2330937" cy="1257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FFEF09C8-F6B8-486D-B608-291D3B28F728}"/>
              </a:ext>
            </a:extLst>
          </p:cNvPr>
          <p:cNvSpPr/>
          <p:nvPr/>
        </p:nvSpPr>
        <p:spPr>
          <a:xfrm>
            <a:off x="3733309" y="3333444"/>
            <a:ext cx="2165688" cy="1350741"/>
          </a:xfrm>
          <a:prstGeom prst="rect">
            <a:avLst/>
          </a:prstGeom>
          <a:noFill/>
          <a:ln w="34925">
            <a:solidFill>
              <a:srgbClr val="CA005D"/>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058549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285D9765-F5E1-4955-8716-B39F3D11EFD5}"/>
              </a:ext>
            </a:extLst>
          </p:cNvPr>
          <p:cNvPicPr>
            <a:picLocks noChangeAspect="1"/>
          </p:cNvPicPr>
          <p:nvPr/>
        </p:nvPicPr>
        <p:blipFill>
          <a:blip r:embed="rId3"/>
          <a:stretch>
            <a:fillRect/>
          </a:stretch>
        </p:blipFill>
        <p:spPr>
          <a:xfrm>
            <a:off x="1637655" y="2078561"/>
            <a:ext cx="8412480" cy="3878580"/>
          </a:xfrm>
          <a:prstGeom prst="rect">
            <a:avLst/>
          </a:prstGeom>
        </p:spPr>
      </p:pic>
      <p:sp>
        <p:nvSpPr>
          <p:cNvPr id="3" name="Titel 2">
            <a:extLst>
              <a:ext uri="{FF2B5EF4-FFF2-40B4-BE49-F238E27FC236}">
                <a16:creationId xmlns:a16="http://schemas.microsoft.com/office/drawing/2014/main" id="{95771474-82F5-4C11-AF1B-26F28D173089}"/>
              </a:ext>
            </a:extLst>
          </p:cNvPr>
          <p:cNvSpPr>
            <a:spLocks noGrp="1"/>
          </p:cNvSpPr>
          <p:nvPr>
            <p:ph type="title"/>
          </p:nvPr>
        </p:nvSpPr>
        <p:spPr/>
        <p:txBody>
          <a:bodyPr/>
          <a:lstStyle/>
          <a:p>
            <a:r>
              <a:rPr lang="nl-NL" dirty="0"/>
              <a:t>Kaderrichtlijn Mariene Strategie - criteria</a:t>
            </a:r>
          </a:p>
        </p:txBody>
      </p:sp>
      <p:sp>
        <p:nvSpPr>
          <p:cNvPr id="4" name="Tijdelijke aanduiding voor datum 3">
            <a:extLst>
              <a:ext uri="{FF2B5EF4-FFF2-40B4-BE49-F238E27FC236}">
                <a16:creationId xmlns:a16="http://schemas.microsoft.com/office/drawing/2014/main" id="{6B4ED462-85FC-4381-BC62-27563221A3B6}"/>
              </a:ext>
            </a:extLst>
          </p:cNvPr>
          <p:cNvSpPr>
            <a:spLocks noGrp="1"/>
          </p:cNvSpPr>
          <p:nvPr>
            <p:ph type="dt" sz="half" idx="10"/>
          </p:nvPr>
        </p:nvSpPr>
        <p:spPr/>
        <p:txBody>
          <a:bodyPr/>
          <a:lstStyle/>
          <a:p>
            <a:endParaRPr lang="nl-NL" dirty="0"/>
          </a:p>
        </p:txBody>
      </p:sp>
      <p:sp>
        <p:nvSpPr>
          <p:cNvPr id="5" name="Tijdelijke aanduiding voor voettekst 4">
            <a:extLst>
              <a:ext uri="{FF2B5EF4-FFF2-40B4-BE49-F238E27FC236}">
                <a16:creationId xmlns:a16="http://schemas.microsoft.com/office/drawing/2014/main" id="{70E010ED-2F48-4816-818D-B2059E4F2715}"/>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C55854BB-36E1-4BB9-8286-63FDF93B6862}"/>
              </a:ext>
            </a:extLst>
          </p:cNvPr>
          <p:cNvSpPr>
            <a:spLocks noGrp="1"/>
          </p:cNvSpPr>
          <p:nvPr>
            <p:ph type="sldNum" sz="quarter" idx="12"/>
          </p:nvPr>
        </p:nvSpPr>
        <p:spPr/>
        <p:txBody>
          <a:bodyPr/>
          <a:lstStyle/>
          <a:p>
            <a:fld id="{10A0A6AF-03C5-477E-939A-E28F7E7F05EA}" type="slidenum">
              <a:rPr lang="nl-NL" smtClean="0"/>
              <a:pPr/>
              <a:t>6</a:t>
            </a:fld>
            <a:endParaRPr lang="nl-NL" dirty="0"/>
          </a:p>
        </p:txBody>
      </p:sp>
      <p:sp>
        <p:nvSpPr>
          <p:cNvPr id="11" name="Rechthoek 10">
            <a:extLst>
              <a:ext uri="{FF2B5EF4-FFF2-40B4-BE49-F238E27FC236}">
                <a16:creationId xmlns:a16="http://schemas.microsoft.com/office/drawing/2014/main" id="{18F3313F-5E89-4452-AB39-528C4CAFC019}"/>
              </a:ext>
            </a:extLst>
          </p:cNvPr>
          <p:cNvSpPr/>
          <p:nvPr/>
        </p:nvSpPr>
        <p:spPr>
          <a:xfrm>
            <a:off x="5843895" y="4600157"/>
            <a:ext cx="2103120" cy="1350741"/>
          </a:xfrm>
          <a:prstGeom prst="rect">
            <a:avLst/>
          </a:prstGeom>
          <a:noFill/>
          <a:ln w="34925">
            <a:solidFill>
              <a:srgbClr val="CA005D"/>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nl-NL"/>
          </a:p>
        </p:txBody>
      </p:sp>
      <p:sp>
        <p:nvSpPr>
          <p:cNvPr id="2" name="Rechthoek 1">
            <a:extLst>
              <a:ext uri="{FF2B5EF4-FFF2-40B4-BE49-F238E27FC236}">
                <a16:creationId xmlns:a16="http://schemas.microsoft.com/office/drawing/2014/main" id="{A585A511-B594-497A-A16C-B19E8BF2FC29}"/>
              </a:ext>
            </a:extLst>
          </p:cNvPr>
          <p:cNvSpPr/>
          <p:nvPr/>
        </p:nvSpPr>
        <p:spPr>
          <a:xfrm>
            <a:off x="5843895" y="2046021"/>
            <a:ext cx="4206240" cy="255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6FE2C843-F3AE-4FB4-B4D4-AA4543A8A00F}"/>
              </a:ext>
            </a:extLst>
          </p:cNvPr>
          <p:cNvSpPr/>
          <p:nvPr/>
        </p:nvSpPr>
        <p:spPr>
          <a:xfrm>
            <a:off x="7968281" y="4568163"/>
            <a:ext cx="2451628" cy="1350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04DF5D79-0245-47D9-8800-F7778659C5B8}"/>
              </a:ext>
            </a:extLst>
          </p:cNvPr>
          <p:cNvSpPr/>
          <p:nvPr/>
        </p:nvSpPr>
        <p:spPr>
          <a:xfrm>
            <a:off x="1616389" y="2078561"/>
            <a:ext cx="4401639" cy="1164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10" name="Tabel 10">
            <a:extLst>
              <a:ext uri="{FF2B5EF4-FFF2-40B4-BE49-F238E27FC236}">
                <a16:creationId xmlns:a16="http://schemas.microsoft.com/office/drawing/2014/main" id="{E41F2EF1-6082-440C-8ED2-E4324E1F8EA3}"/>
              </a:ext>
            </a:extLst>
          </p:cNvPr>
          <p:cNvGraphicFramePr>
            <a:graphicFrameLocks noGrp="1"/>
          </p:cNvGraphicFramePr>
          <p:nvPr>
            <p:ph idx="1"/>
            <p:extLst>
              <p:ext uri="{D42A27DB-BD31-4B8C-83A1-F6EECF244321}">
                <p14:modId xmlns:p14="http://schemas.microsoft.com/office/powerpoint/2010/main" val="2177266581"/>
              </p:ext>
            </p:extLst>
          </p:nvPr>
        </p:nvGraphicFramePr>
        <p:xfrm>
          <a:off x="1671751" y="3231677"/>
          <a:ext cx="4138048" cy="2729854"/>
        </p:xfrm>
        <a:graphic>
          <a:graphicData uri="http://schemas.openxmlformats.org/drawingml/2006/table">
            <a:tbl>
              <a:tblPr firstRow="1" bandRow="1">
                <a:tableStyleId>{5940675A-B579-460E-94D1-54222C63F5DA}</a:tableStyleId>
              </a:tblPr>
              <a:tblGrid>
                <a:gridCol w="4138048">
                  <a:extLst>
                    <a:ext uri="{9D8B030D-6E8A-4147-A177-3AD203B41FA5}">
                      <a16:colId xmlns:a16="http://schemas.microsoft.com/office/drawing/2014/main" val="3339441781"/>
                    </a:ext>
                  </a:extLst>
                </a:gridCol>
              </a:tblGrid>
              <a:tr h="634459">
                <a:tc>
                  <a:txBody>
                    <a:bodyPr/>
                    <a:lstStyle/>
                    <a:p>
                      <a:r>
                        <a:rPr lang="nl-NL" sz="1600" b="1" dirty="0"/>
                        <a:t>Criteria zwerfvuil</a:t>
                      </a:r>
                    </a:p>
                  </a:txBody>
                  <a:tcPr>
                    <a:solidFill>
                      <a:schemeClr val="bg2"/>
                    </a:solidFill>
                  </a:tcPr>
                </a:tc>
                <a:extLst>
                  <a:ext uri="{0D108BD9-81ED-4DB2-BD59-A6C34878D82A}">
                    <a16:rowId xmlns:a16="http://schemas.microsoft.com/office/drawing/2014/main" val="421026190"/>
                  </a:ext>
                </a:extLst>
              </a:tr>
              <a:tr h="81195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dirty="0"/>
                        <a:t>Zwerfvuil: strand, zeebodem en drijvend</a:t>
                      </a:r>
                    </a:p>
                  </a:txBody>
                  <a:tcPr>
                    <a:solidFill>
                      <a:schemeClr val="bg2"/>
                    </a:solidFill>
                  </a:tcPr>
                </a:tc>
                <a:extLst>
                  <a:ext uri="{0D108BD9-81ED-4DB2-BD59-A6C34878D82A}">
                    <a16:rowId xmlns:a16="http://schemas.microsoft.com/office/drawing/2014/main" val="2511557684"/>
                  </a:ext>
                </a:extLst>
              </a:tr>
              <a:tr h="64494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dirty="0"/>
                        <a:t>Microzwerfvuil</a:t>
                      </a:r>
                    </a:p>
                  </a:txBody>
                  <a:tcPr>
                    <a:solidFill>
                      <a:schemeClr val="bg2"/>
                    </a:solidFill>
                  </a:tcPr>
                </a:tc>
                <a:extLst>
                  <a:ext uri="{0D108BD9-81ED-4DB2-BD59-A6C34878D82A}">
                    <a16:rowId xmlns:a16="http://schemas.microsoft.com/office/drawing/2014/main" val="3508495431"/>
                  </a:ext>
                </a:extLst>
              </a:tr>
              <a:tr h="63849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dirty="0"/>
                        <a:t>Zwerfvuil in zeedieren</a:t>
                      </a:r>
                    </a:p>
                  </a:txBody>
                  <a:tcPr>
                    <a:solidFill>
                      <a:schemeClr val="bg2"/>
                    </a:solidFill>
                  </a:tcPr>
                </a:tc>
                <a:extLst>
                  <a:ext uri="{0D108BD9-81ED-4DB2-BD59-A6C34878D82A}">
                    <a16:rowId xmlns:a16="http://schemas.microsoft.com/office/drawing/2014/main" val="32422552"/>
                  </a:ext>
                </a:extLst>
              </a:tr>
            </a:tbl>
          </a:graphicData>
        </a:graphic>
      </p:graphicFrame>
    </p:spTree>
    <p:extLst>
      <p:ext uri="{BB962C8B-B14F-4D97-AF65-F5344CB8AC3E}">
        <p14:creationId xmlns:p14="http://schemas.microsoft.com/office/powerpoint/2010/main" val="4191487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p:txBody>
          <a:bodyPr/>
          <a:lstStyle/>
          <a:p>
            <a:endParaRPr lang="nl-NL" dirty="0"/>
          </a:p>
        </p:txBody>
      </p:sp>
      <p:sp>
        <p:nvSpPr>
          <p:cNvPr id="4" name="Tijdelijke aanduiding voor datum 3"/>
          <p:cNvSpPr>
            <a:spLocks noGrp="1"/>
          </p:cNvSpPr>
          <p:nvPr>
            <p:ph type="dt" sz="half" idx="11"/>
          </p:nvPr>
        </p:nvSpPr>
        <p:spPr/>
        <p:txBody>
          <a:bodyPr/>
          <a:lstStyle/>
          <a:p>
            <a:endParaRPr lang="nl-NL" dirty="0"/>
          </a:p>
        </p:txBody>
      </p:sp>
      <p:sp>
        <p:nvSpPr>
          <p:cNvPr id="5" name="Tijdelijke aanduiding voor voettekst 4"/>
          <p:cNvSpPr>
            <a:spLocks noGrp="1"/>
          </p:cNvSpPr>
          <p:nvPr>
            <p:ph type="ftr" sz="quarter" idx="12"/>
          </p:nvPr>
        </p:nvSpPr>
        <p:spPr/>
        <p:txBody>
          <a:bodyPr/>
          <a:lstStyle/>
          <a:p>
            <a:endParaRPr lang="nl-NL" dirty="0"/>
          </a:p>
        </p:txBody>
      </p:sp>
      <p:sp>
        <p:nvSpPr>
          <p:cNvPr id="6" name="Tijdelijke aanduiding voor dianummer 5"/>
          <p:cNvSpPr>
            <a:spLocks noGrp="1"/>
          </p:cNvSpPr>
          <p:nvPr>
            <p:ph type="sldNum" sz="quarter" idx="13"/>
          </p:nvPr>
        </p:nvSpPr>
        <p:spPr/>
        <p:txBody>
          <a:bodyPr/>
          <a:lstStyle/>
          <a:p>
            <a:fld id="{10A0A6AF-03C5-477E-939A-E28F7E7F05EA}" type="slidenum">
              <a:rPr lang="nl-NL" smtClean="0"/>
              <a:pPr/>
              <a:t>7</a:t>
            </a:fld>
            <a:endParaRPr lang="nl-NL" dirty="0"/>
          </a:p>
        </p:txBody>
      </p:sp>
      <p:pic>
        <p:nvPicPr>
          <p:cNvPr id="8" name="Afbeelding 7"/>
          <p:cNvPicPr>
            <a:picLocks noChangeAspect="1"/>
          </p:cNvPicPr>
          <p:nvPr/>
        </p:nvPicPr>
        <p:blipFill>
          <a:blip r:embed="rId3"/>
          <a:stretch>
            <a:fillRect/>
          </a:stretch>
        </p:blipFill>
        <p:spPr>
          <a:xfrm>
            <a:off x="6553199" y="730232"/>
            <a:ext cx="5342317" cy="5652218"/>
          </a:xfrm>
          <a:prstGeom prst="rect">
            <a:avLst/>
          </a:prstGeom>
        </p:spPr>
      </p:pic>
      <p:sp>
        <p:nvSpPr>
          <p:cNvPr id="14" name="Tekstvak 13"/>
          <p:cNvSpPr txBox="1"/>
          <p:nvPr/>
        </p:nvSpPr>
        <p:spPr>
          <a:xfrm>
            <a:off x="431800" y="1080218"/>
            <a:ext cx="5410200" cy="5632311"/>
          </a:xfrm>
          <a:prstGeom prst="rect">
            <a:avLst/>
          </a:prstGeom>
          <a:noFill/>
        </p:spPr>
        <p:txBody>
          <a:bodyPr wrap="square" rtlCol="0">
            <a:spAutoFit/>
          </a:bodyPr>
          <a:lstStyle/>
          <a:p>
            <a:r>
              <a:rPr lang="nl-NL" dirty="0">
                <a:solidFill>
                  <a:schemeClr val="bg1"/>
                </a:solidFill>
              </a:rPr>
              <a:t>Sinds 1992 15 landen + EU werken samen om het mariene milieu van het Noordoostelijke deel van de Atlantische oceaan te beschermen.</a:t>
            </a:r>
          </a:p>
          <a:p>
            <a:br>
              <a:rPr lang="nl-NL" dirty="0">
                <a:solidFill>
                  <a:schemeClr val="bg1"/>
                </a:solidFill>
              </a:rPr>
            </a:br>
            <a:r>
              <a:rPr lang="nl-NL" b="1" dirty="0">
                <a:solidFill>
                  <a:schemeClr val="bg1"/>
                </a:solidFill>
              </a:rPr>
              <a:t>Doelstellingen van OSPAR zijn:</a:t>
            </a:r>
            <a:br>
              <a:rPr lang="nl-NL" dirty="0">
                <a:solidFill>
                  <a:schemeClr val="bg1"/>
                </a:solidFill>
              </a:rPr>
            </a:br>
            <a:r>
              <a:rPr lang="nl-NL" dirty="0">
                <a:solidFill>
                  <a:schemeClr val="bg1"/>
                </a:solidFill>
              </a:rPr>
              <a:t>1. Voorkomen en beëindigen van de verontreiniging van het mariene milieu;</a:t>
            </a:r>
          </a:p>
          <a:p>
            <a:br>
              <a:rPr lang="nl-NL" dirty="0">
                <a:solidFill>
                  <a:schemeClr val="bg1"/>
                </a:solidFill>
              </a:rPr>
            </a:br>
            <a:r>
              <a:rPr lang="nl-NL" dirty="0">
                <a:solidFill>
                  <a:schemeClr val="bg1"/>
                </a:solidFill>
              </a:rPr>
              <a:t>2. Beschermen van het zeegebied tegen nadelige effecten van menselijke activiteiten teneinde de gezondheid van de mens te beschermen en het mariene ecosysteem in stand te houden en, wanneer uitvoerbaar, aangetaste zeegebieden te herstellen;</a:t>
            </a:r>
            <a:br>
              <a:rPr lang="nl-NL" dirty="0">
                <a:solidFill>
                  <a:schemeClr val="bg1"/>
                </a:solidFill>
              </a:rPr>
            </a:br>
            <a:endParaRPr lang="nl-NL" dirty="0">
              <a:solidFill>
                <a:schemeClr val="bg1"/>
              </a:solidFill>
            </a:endParaRPr>
          </a:p>
          <a:p>
            <a:r>
              <a:rPr lang="nl-NL" dirty="0">
                <a:solidFill>
                  <a:schemeClr val="bg1"/>
                </a:solidFill>
              </a:rPr>
              <a:t>3. Stimuleren van het duurzaam beheer van de zee.</a:t>
            </a:r>
            <a:br>
              <a:rPr lang="nl-NL" dirty="0">
                <a:solidFill>
                  <a:schemeClr val="bg1"/>
                </a:solidFill>
              </a:rPr>
            </a:br>
            <a:endParaRPr lang="nl-NL" dirty="0">
              <a:solidFill>
                <a:schemeClr val="bg1"/>
              </a:solidFill>
            </a:endParaRPr>
          </a:p>
          <a:p>
            <a:endParaRPr lang="nl-NL" dirty="0"/>
          </a:p>
        </p:txBody>
      </p:sp>
      <p:sp>
        <p:nvSpPr>
          <p:cNvPr id="9" name="Titel 2">
            <a:extLst>
              <a:ext uri="{FF2B5EF4-FFF2-40B4-BE49-F238E27FC236}">
                <a16:creationId xmlns:a16="http://schemas.microsoft.com/office/drawing/2014/main" id="{8D1AED52-7235-4CE1-A26F-225BC82891BB}"/>
              </a:ext>
            </a:extLst>
          </p:cNvPr>
          <p:cNvSpPr>
            <a:spLocks noGrp="1"/>
          </p:cNvSpPr>
          <p:nvPr>
            <p:ph type="title"/>
          </p:nvPr>
        </p:nvSpPr>
        <p:spPr>
          <a:xfrm>
            <a:off x="431800" y="160977"/>
            <a:ext cx="10923588" cy="948047"/>
          </a:xfrm>
        </p:spPr>
        <p:txBody>
          <a:bodyPr/>
          <a:lstStyle/>
          <a:p>
            <a:r>
              <a:rPr lang="nl-NL" dirty="0"/>
              <a:t>OSPAR</a:t>
            </a:r>
          </a:p>
        </p:txBody>
      </p:sp>
    </p:spTree>
    <p:extLst>
      <p:ext uri="{BB962C8B-B14F-4D97-AF65-F5344CB8AC3E}">
        <p14:creationId xmlns:p14="http://schemas.microsoft.com/office/powerpoint/2010/main" val="316499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B76057D-3935-41E2-AB76-96AB3B6D3AF3}"/>
              </a:ext>
            </a:extLst>
          </p:cNvPr>
          <p:cNvSpPr>
            <a:spLocks noGrp="1"/>
          </p:cNvSpPr>
          <p:nvPr>
            <p:ph idx="1"/>
          </p:nvPr>
        </p:nvSpPr>
        <p:spPr/>
        <p:txBody>
          <a:bodyPr>
            <a:normAutofit fontScale="92500" lnSpcReduction="10000"/>
          </a:bodyPr>
          <a:lstStyle/>
          <a:p>
            <a:r>
              <a:rPr lang="nl-NL" sz="2100" dirty="0"/>
              <a:t>553 </a:t>
            </a:r>
            <a:r>
              <a:rPr lang="nl-NL" sz="2100" dirty="0" err="1"/>
              <a:t>MPA’s</a:t>
            </a:r>
            <a:r>
              <a:rPr lang="nl-NL" sz="2100" dirty="0"/>
              <a:t>: 22,1% van de kust en territoriale wateren en 6.5% gehele OSPAR gebied</a:t>
            </a:r>
          </a:p>
          <a:p>
            <a:r>
              <a:rPr lang="nl-NL" sz="2100" dirty="0"/>
              <a:t>54 soorten en </a:t>
            </a:r>
            <a:r>
              <a:rPr lang="nl-NL" sz="2100" dirty="0" err="1"/>
              <a:t>habitats</a:t>
            </a:r>
            <a:r>
              <a:rPr lang="nl-NL" sz="2100" dirty="0"/>
              <a:t> aangewezen als bedreigd/achteruitgaand beschermd</a:t>
            </a:r>
          </a:p>
          <a:p>
            <a:r>
              <a:rPr lang="nl-NL" sz="2100" dirty="0"/>
              <a:t>Management van effecten menselijke activiteiten: wind op zee, ballastwater, het leggen van kabels, kunstmatige riffen en baggerspecie</a:t>
            </a:r>
          </a:p>
          <a:p>
            <a:r>
              <a:rPr lang="nl-NL" sz="2100" dirty="0"/>
              <a:t>Actieplan voor marine zwerfvuil</a:t>
            </a:r>
          </a:p>
          <a:p>
            <a:r>
              <a:rPr lang="nl-NL" sz="2100" dirty="0"/>
              <a:t>Afname concentraties eutrofiering en gevaarlijke stoffen</a:t>
            </a:r>
          </a:p>
          <a:p>
            <a:r>
              <a:rPr lang="nl-NL" sz="2100" dirty="0"/>
              <a:t>20% reductie olielozing, uitfasering of vermindering van offshore </a:t>
            </a:r>
            <a:r>
              <a:rPr lang="nl-NL" sz="2100" dirty="0" err="1"/>
              <a:t>chemicals</a:t>
            </a:r>
            <a:endParaRPr lang="nl-NL" sz="2100" dirty="0"/>
          </a:p>
          <a:p>
            <a:r>
              <a:rPr lang="nl-NL" sz="2100" dirty="0"/>
              <a:t>95% reductie lozing in nucleaire sector sinds eind jaren 90</a:t>
            </a:r>
          </a:p>
          <a:p>
            <a:r>
              <a:rPr lang="nl-NL" sz="2100" dirty="0"/>
              <a:t>Samenwerking met IMO, North East </a:t>
            </a:r>
            <a:r>
              <a:rPr lang="nl-NL" sz="2100" dirty="0" err="1"/>
              <a:t>Atlantic</a:t>
            </a:r>
            <a:r>
              <a:rPr lang="nl-NL" sz="2100" dirty="0"/>
              <a:t> </a:t>
            </a:r>
            <a:r>
              <a:rPr lang="nl-NL" sz="2100" dirty="0" err="1"/>
              <a:t>Fisheries</a:t>
            </a:r>
            <a:r>
              <a:rPr lang="nl-NL" sz="2100" dirty="0"/>
              <a:t> </a:t>
            </a:r>
            <a:r>
              <a:rPr lang="nl-NL" sz="2100" dirty="0" err="1"/>
              <a:t>Commission</a:t>
            </a:r>
            <a:r>
              <a:rPr lang="nl-NL" sz="2100" dirty="0"/>
              <a:t> (NEAFC), </a:t>
            </a:r>
            <a:r>
              <a:rPr lang="nl-NL" sz="2100" dirty="0" err="1"/>
              <a:t>Arctic</a:t>
            </a:r>
            <a:r>
              <a:rPr lang="nl-NL" sz="2100" dirty="0"/>
              <a:t> council, andere regionale </a:t>
            </a:r>
            <a:r>
              <a:rPr lang="nl-NL" sz="2100" dirty="0" err="1"/>
              <a:t>zeeconventies</a:t>
            </a:r>
            <a:r>
              <a:rPr lang="nl-NL" sz="2100" dirty="0"/>
              <a:t>, International Council </a:t>
            </a:r>
            <a:r>
              <a:rPr lang="nl-NL" sz="2100" dirty="0" err="1"/>
              <a:t>for</a:t>
            </a:r>
            <a:r>
              <a:rPr lang="nl-NL" sz="2100" dirty="0"/>
              <a:t> </a:t>
            </a:r>
            <a:r>
              <a:rPr lang="nl-NL" sz="2100" dirty="0" err="1"/>
              <a:t>the</a:t>
            </a:r>
            <a:r>
              <a:rPr lang="nl-NL" sz="2100" dirty="0"/>
              <a:t> Exploration of </a:t>
            </a:r>
            <a:r>
              <a:rPr lang="nl-NL" sz="2100" dirty="0" err="1"/>
              <a:t>the</a:t>
            </a:r>
            <a:r>
              <a:rPr lang="nl-NL" sz="2100" dirty="0"/>
              <a:t> Sea (ICES) en EU</a:t>
            </a:r>
          </a:p>
          <a:p>
            <a:endParaRPr lang="nl-NL" dirty="0"/>
          </a:p>
        </p:txBody>
      </p:sp>
      <p:sp>
        <p:nvSpPr>
          <p:cNvPr id="3" name="Titel 2">
            <a:extLst>
              <a:ext uri="{FF2B5EF4-FFF2-40B4-BE49-F238E27FC236}">
                <a16:creationId xmlns:a16="http://schemas.microsoft.com/office/drawing/2014/main" id="{201559DD-5076-4D29-977D-BDC71ACC135D}"/>
              </a:ext>
            </a:extLst>
          </p:cNvPr>
          <p:cNvSpPr>
            <a:spLocks noGrp="1"/>
          </p:cNvSpPr>
          <p:nvPr>
            <p:ph type="title"/>
          </p:nvPr>
        </p:nvSpPr>
        <p:spPr/>
        <p:txBody>
          <a:bodyPr/>
          <a:lstStyle/>
          <a:p>
            <a:r>
              <a:rPr lang="nl-NL" dirty="0"/>
              <a:t>Enkele behaalde resultaten</a:t>
            </a:r>
          </a:p>
        </p:txBody>
      </p:sp>
      <p:sp>
        <p:nvSpPr>
          <p:cNvPr id="4" name="Tijdelijke aanduiding voor datum 3">
            <a:extLst>
              <a:ext uri="{FF2B5EF4-FFF2-40B4-BE49-F238E27FC236}">
                <a16:creationId xmlns:a16="http://schemas.microsoft.com/office/drawing/2014/main" id="{4295B347-055B-4C54-B6B2-A8BEB27FE7C1}"/>
              </a:ext>
            </a:extLst>
          </p:cNvPr>
          <p:cNvSpPr>
            <a:spLocks noGrp="1"/>
          </p:cNvSpPr>
          <p:nvPr>
            <p:ph type="dt" sz="half" idx="10"/>
          </p:nvPr>
        </p:nvSpPr>
        <p:spPr/>
        <p:txBody>
          <a:bodyPr/>
          <a:lstStyle/>
          <a:p>
            <a:r>
              <a:rPr lang="nl-NL"/>
              <a:t>21 september 2021</a:t>
            </a:r>
            <a:endParaRPr lang="nl-NL" dirty="0"/>
          </a:p>
        </p:txBody>
      </p:sp>
      <p:sp>
        <p:nvSpPr>
          <p:cNvPr id="5" name="Tijdelijke aanduiding voor voettekst 4">
            <a:extLst>
              <a:ext uri="{FF2B5EF4-FFF2-40B4-BE49-F238E27FC236}">
                <a16:creationId xmlns:a16="http://schemas.microsoft.com/office/drawing/2014/main" id="{4C93004A-CB74-43E5-85B4-4F16A10534F6}"/>
              </a:ext>
            </a:extLst>
          </p:cNvPr>
          <p:cNvSpPr>
            <a:spLocks noGrp="1"/>
          </p:cNvSpPr>
          <p:nvPr>
            <p:ph type="ftr" sz="quarter" idx="11"/>
          </p:nvPr>
        </p:nvSpPr>
        <p:spPr/>
        <p:txBody>
          <a:bodyPr/>
          <a:lstStyle/>
          <a:p>
            <a:r>
              <a:rPr lang="nl-NL"/>
              <a:t>KRM projectteam</a:t>
            </a:r>
            <a:endParaRPr lang="nl-NL" dirty="0"/>
          </a:p>
        </p:txBody>
      </p:sp>
      <p:sp>
        <p:nvSpPr>
          <p:cNvPr id="6" name="Tijdelijke aanduiding voor dianummer 5">
            <a:extLst>
              <a:ext uri="{FF2B5EF4-FFF2-40B4-BE49-F238E27FC236}">
                <a16:creationId xmlns:a16="http://schemas.microsoft.com/office/drawing/2014/main" id="{90500DF5-EF0F-4713-9D20-642B4FD155EE}"/>
              </a:ext>
            </a:extLst>
          </p:cNvPr>
          <p:cNvSpPr>
            <a:spLocks noGrp="1"/>
          </p:cNvSpPr>
          <p:nvPr>
            <p:ph type="sldNum" sz="quarter" idx="12"/>
          </p:nvPr>
        </p:nvSpPr>
        <p:spPr/>
        <p:txBody>
          <a:bodyPr/>
          <a:lstStyle/>
          <a:p>
            <a:fld id="{10A0A6AF-03C5-477E-939A-E28F7E7F05EA}" type="slidenum">
              <a:rPr lang="nl-NL" smtClean="0"/>
              <a:pPr/>
              <a:t>8</a:t>
            </a:fld>
            <a:endParaRPr lang="nl-NL" dirty="0"/>
          </a:p>
        </p:txBody>
      </p:sp>
    </p:spTree>
    <p:extLst>
      <p:ext uri="{BB962C8B-B14F-4D97-AF65-F5344CB8AC3E}">
        <p14:creationId xmlns:p14="http://schemas.microsoft.com/office/powerpoint/2010/main" val="2614596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10A0A6AF-03C5-477E-939A-E28F7E7F05EA}" type="slidenum">
              <a:rPr lang="nl-NL" smtClean="0"/>
              <a:pPr/>
              <a:t>9</a:t>
            </a:fld>
            <a:endParaRPr lang="nl-NL" dirty="0"/>
          </a:p>
        </p:txBody>
      </p:sp>
      <p:pic>
        <p:nvPicPr>
          <p:cNvPr id="6" name="Afbeelding 5"/>
          <p:cNvPicPr/>
          <p:nvPr/>
        </p:nvPicPr>
        <p:blipFill>
          <a:blip r:embed="rId3">
            <a:extLst>
              <a:ext uri="{28A0092B-C50C-407E-A947-70E740481C1C}">
                <a14:useLocalDpi xmlns:a14="http://schemas.microsoft.com/office/drawing/2010/main" val="0"/>
              </a:ext>
            </a:extLst>
          </a:blip>
          <a:stretch>
            <a:fillRect/>
          </a:stretch>
        </p:blipFill>
        <p:spPr>
          <a:xfrm>
            <a:off x="868951" y="876571"/>
            <a:ext cx="10148453" cy="5568834"/>
          </a:xfrm>
          <a:prstGeom prst="rect">
            <a:avLst/>
          </a:prstGeom>
        </p:spPr>
      </p:pic>
    </p:spTree>
    <p:extLst>
      <p:ext uri="{BB962C8B-B14F-4D97-AF65-F5344CB8AC3E}">
        <p14:creationId xmlns:p14="http://schemas.microsoft.com/office/powerpoint/2010/main" val="3895539535"/>
      </p:ext>
    </p:extLst>
  </p:cSld>
  <p:clrMapOvr>
    <a:masterClrMapping/>
  </p:clrMapOvr>
</p:sld>
</file>

<file path=ppt/theme/theme1.xml><?xml version="1.0" encoding="utf-8"?>
<a:theme xmlns:a="http://schemas.openxmlformats.org/drawingml/2006/main" name="IenW Nederlands 16:9">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e46" id="{D7A288C4-2E63-1F40-8FEE-1BD90C88DEA2}" vid="{DC129FCA-0CF9-BD45-9DB2-8FC41F291E1F}"/>
    </a:ext>
  </a:extLst>
</a:theme>
</file>

<file path=ppt/theme/theme2.xml><?xml version="1.0" encoding="utf-8"?>
<a:theme xmlns:a="http://schemas.openxmlformats.org/drawingml/2006/main" name="IenW Engels 16:9">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e46" id="{D7A288C4-2E63-1F40-8FEE-1BD90C88DEA2}" vid="{DC129FCA-0CF9-BD45-9DB2-8FC41F291E1F}"/>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18067 RIJK - Sjabloon 16x9 Hemelblauw</Template>
  <TotalTime>0</TotalTime>
  <Words>481</Words>
  <Application>Microsoft Office PowerPoint</Application>
  <PresentationFormat>Breedbeeld</PresentationFormat>
  <Paragraphs>81</Paragraphs>
  <Slides>11</Slides>
  <Notes>9</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11</vt:i4>
      </vt:variant>
    </vt:vector>
  </HeadingPairs>
  <TitlesOfParts>
    <vt:vector size="17" baseType="lpstr">
      <vt:lpstr>Arial</vt:lpstr>
      <vt:lpstr>Calibri</vt:lpstr>
      <vt:lpstr>Verdana</vt:lpstr>
      <vt:lpstr>Wingdings</vt:lpstr>
      <vt:lpstr>IenW Nederlands 16:9</vt:lpstr>
      <vt:lpstr>IenW Engels 16:9</vt:lpstr>
      <vt:lpstr>Kaderrichtlijn Mariene Strategie en OSPAR</vt:lpstr>
      <vt:lpstr>PowerPoint-presentatie</vt:lpstr>
      <vt:lpstr>Kaderrichtlijn Mariene Strategie - descriptoren</vt:lpstr>
      <vt:lpstr>Kaderrichtlijn Mariene Strategie - criteria</vt:lpstr>
      <vt:lpstr>Kaderrichtlijn Mariene Strategie - criteria</vt:lpstr>
      <vt:lpstr>Kaderrichtlijn Mariene Strategie - criteria</vt:lpstr>
      <vt:lpstr>OSPAR</vt:lpstr>
      <vt:lpstr>Enkele behaalde resultaten</vt:lpstr>
      <vt:lpstr>PowerPoint-presentatie</vt:lpstr>
      <vt:lpstr>Rol van OSPAR bij implementatie KRM</vt:lpstr>
      <vt:lpstr>Intermediate Assessment 2017  Quality Status report 2023</vt:lpstr>
    </vt:vector>
  </TitlesOfParts>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Roos Bol</dc:creator>
  <cp:lastModifiedBy>Martha Buitenkamp</cp:lastModifiedBy>
  <cp:revision>102</cp:revision>
  <dcterms:created xsi:type="dcterms:W3CDTF">2018-09-20T11:41:26Z</dcterms:created>
  <dcterms:modified xsi:type="dcterms:W3CDTF">2022-10-06T11:44:06Z</dcterms:modified>
</cp:coreProperties>
</file>